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1"/>
  </p:notesMasterIdLst>
  <p:sldIdLst>
    <p:sldId id="392" r:id="rId2"/>
    <p:sldId id="359" r:id="rId3"/>
    <p:sldId id="405" r:id="rId4"/>
    <p:sldId id="489" r:id="rId5"/>
    <p:sldId id="393" r:id="rId6"/>
    <p:sldId id="485" r:id="rId7"/>
    <p:sldId id="490" r:id="rId8"/>
    <p:sldId id="445" r:id="rId9"/>
    <p:sldId id="448" r:id="rId10"/>
    <p:sldId id="449" r:id="rId11"/>
    <p:sldId id="450" r:id="rId12"/>
    <p:sldId id="397" r:id="rId13"/>
    <p:sldId id="470" r:id="rId14"/>
    <p:sldId id="480" r:id="rId15"/>
    <p:sldId id="399" r:id="rId16"/>
    <p:sldId id="479" r:id="rId17"/>
    <p:sldId id="481" r:id="rId18"/>
    <p:sldId id="491" r:id="rId19"/>
    <p:sldId id="452" r:id="rId20"/>
    <p:sldId id="400" r:id="rId21"/>
    <p:sldId id="451" r:id="rId22"/>
    <p:sldId id="492" r:id="rId23"/>
    <p:sldId id="401" r:id="rId24"/>
    <p:sldId id="408" r:id="rId25"/>
    <p:sldId id="415" r:id="rId26"/>
    <p:sldId id="409" r:id="rId27"/>
    <p:sldId id="416" r:id="rId28"/>
    <p:sldId id="487" r:id="rId29"/>
    <p:sldId id="431" r:id="rId30"/>
    <p:sldId id="439" r:id="rId31"/>
    <p:sldId id="459" r:id="rId32"/>
    <p:sldId id="460" r:id="rId33"/>
    <p:sldId id="461" r:id="rId34"/>
    <p:sldId id="411" r:id="rId35"/>
    <p:sldId id="494" r:id="rId36"/>
    <p:sldId id="493" r:id="rId37"/>
    <p:sldId id="495" r:id="rId38"/>
    <p:sldId id="496" r:id="rId39"/>
    <p:sldId id="497" r:id="rId40"/>
    <p:sldId id="499" r:id="rId41"/>
    <p:sldId id="498" r:id="rId42"/>
    <p:sldId id="500" r:id="rId43"/>
    <p:sldId id="501" r:id="rId44"/>
    <p:sldId id="502" r:id="rId45"/>
    <p:sldId id="503" r:id="rId46"/>
    <p:sldId id="504" r:id="rId47"/>
    <p:sldId id="505" r:id="rId48"/>
    <p:sldId id="507" r:id="rId49"/>
    <p:sldId id="509" r:id="rId50"/>
  </p:sldIdLst>
  <p:sldSz cx="12192000" cy="6858000"/>
  <p:notesSz cx="6858000" cy="9144000"/>
  <p:embeddedFontLst>
    <p:embeddedFont>
      <p:font typeface="나눔스퀘어_ac ExtraBold" panose="020B0600000101010101" pitchFamily="50" charset="-127"/>
      <p:bold r:id="rId52"/>
    </p:embeddedFont>
    <p:embeddedFont>
      <p:font typeface="Cambria Math" panose="02040503050406030204" pitchFamily="18" charset="0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2817"/>
    <a:srgbClr val="4472C4"/>
    <a:srgbClr val="D8C1AB"/>
    <a:srgbClr val="61CA00"/>
    <a:srgbClr val="FFFFFF"/>
    <a:srgbClr val="736E6E"/>
    <a:srgbClr val="B3B1B1"/>
    <a:srgbClr val="17375E"/>
    <a:srgbClr val="EBEBEB"/>
    <a:srgbClr val="E6E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7" autoAdjust="0"/>
    <p:restoredTop sz="90588" autoAdjust="0"/>
  </p:normalViewPr>
  <p:slideViewPr>
    <p:cSldViewPr snapToGrid="0">
      <p:cViewPr varScale="1">
        <p:scale>
          <a:sx n="86" d="100"/>
          <a:sy n="86" d="100"/>
        </p:scale>
        <p:origin x="90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8DBB8E9A-D3FE-4F32-B785-7DE1C19F9408}" type="datetimeFigureOut">
              <a:rPr lang="ko-KR" altLang="en-US" smtClean="0"/>
              <a:pPr/>
              <a:t>2022-09-06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85F31810-4F79-471B-A839-6D1AAB866EC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195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 ExtraBold" panose="020B0600000101010101" pitchFamily="50" charset="-127"/>
        <a:ea typeface="나눔스퀘어_ac Extra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 ExtraBold" panose="020B0600000101010101" pitchFamily="50" charset="-127"/>
        <a:ea typeface="나눔스퀘어_ac Extra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 ExtraBold" panose="020B0600000101010101" pitchFamily="50" charset="-127"/>
        <a:ea typeface="나눔스퀘어_ac Extra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 ExtraBold" panose="020B0600000101010101" pitchFamily="50" charset="-127"/>
        <a:ea typeface="나눔스퀘어_ac Extra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 ExtraBold" panose="020B0600000101010101" pitchFamily="50" charset="-127"/>
        <a:ea typeface="나눔스퀘어_ac Extra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55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6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990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710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509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948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912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847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626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507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74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941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550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088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134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6148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358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5339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565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82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026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258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6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40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9209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727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328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0262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8940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4926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521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5592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933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427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259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5381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9255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938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7744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5795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9482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423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0256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30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837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085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881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300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572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4D73E-10DC-4B29-936C-EEC428220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C5B86C-2936-460F-9069-F0C7D9CF4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08140-0FD8-4171-8841-DB4A3A61E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82C0-CEF7-4966-9243-B7DBCF973177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1EBAD-27F9-46FB-8990-D3BCD269C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8D7C69-46CE-4DAA-8AA3-D2E0EB24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FFF8-940F-4651-8616-A8B00E4A0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657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1FFD2-2CF6-4808-8F5B-37BF4FEA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BA593C-581C-4359-880D-962ECFD28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409A-D873-46EE-AB3B-B85AE4C77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82C0-CEF7-4966-9243-B7DBCF973177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4FC05F-E803-470D-A141-7672AEAE2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0C3D4B-937C-4D6E-AC76-E4E83C7C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FFF8-940F-4651-8616-A8B00E4A0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239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C454C8-DADB-4CF0-86A7-C8BCA5149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706D8F-54AD-44D1-A785-4C0E2743C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4BCD84-362B-40E7-99EA-9E73E5281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82C0-CEF7-4966-9243-B7DBCF973177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03803B-49BB-4C2A-BBB1-3C5969D3A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45B7E-6787-4A58-9593-D352CE840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FFF8-940F-4651-8616-A8B00E4A0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44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ED0AE-45AD-4024-A6D8-D9620E7F7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A703AE-F78E-4C0D-AB74-AF03727F0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123D96-0850-42A0-9523-00D8A351E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82C0-CEF7-4966-9243-B7DBCF973177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3169C-AFAC-4D56-BAE8-70D49B214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2E3CE3-DEA3-4EBF-B9BC-C36F4C00D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FFF8-940F-4651-8616-A8B00E4A0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820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D92B4-FD70-460B-AA0E-F5C8BB786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7CD831-ED52-40E5-B0F0-F8728B1D4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7B03B-8012-4CA9-9078-D1BC89382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82C0-CEF7-4966-9243-B7DBCF973177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F97B7B-CA75-4712-9ECE-116FF81B2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D174B-49CB-4EF9-9745-7E48D68B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FFF8-940F-4651-8616-A8B00E4A0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93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F6DBB-7AC0-47AD-AFC8-7C38CAFF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780B7E-AFF7-40F5-9698-A96FC2766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BD0969-552B-4EFC-B8BA-02A2D99C9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071076-930C-475B-9914-202E04DA0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82C0-CEF7-4966-9243-B7DBCF973177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0449B8-0873-402F-B6EF-46AF376E0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1A0C4E-E07F-4D97-A2C9-752373CD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FFF8-940F-4651-8616-A8B00E4A0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40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6099-4C8D-4EA0-A9DA-F3354BF8C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45F336-AF98-4219-AE9E-99226D48D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08A3C5-B63E-4663-8832-1EFE9A200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EC0F46-2B64-4A0D-8168-77B4C6B592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A205C5-29E6-4231-92FA-B9678CBD52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A599A7-BFA6-4299-BD4B-1CF8167B5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82C0-CEF7-4966-9243-B7DBCF973177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8159C7-2562-4F22-B735-56F9E3D5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1A9BF0-9C11-4E62-A3A4-4A95B28F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FFF8-940F-4651-8616-A8B00E4A0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718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98DF9-8910-4586-A8F9-FA87A858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9350BE-5638-4762-9587-86C6401D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82C0-CEF7-4966-9243-B7DBCF973177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FE3DE-9E84-4663-A9A6-27E265FC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1AC575-57BA-4136-896E-198F2161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FFF8-940F-4651-8616-A8B00E4A0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31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1334B2-16D5-4232-BCEE-26B7E9386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82C0-CEF7-4966-9243-B7DBCF973177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D7AEE3-F043-469E-BD22-5003D6281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654A5A-79D5-4E2C-BA86-4DAE2B4DC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FFF8-940F-4651-8616-A8B00E4A0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EAF03-0C97-4839-8DC1-103257B1F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CBAFCB-479A-4DEB-B80E-62C00F60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9D4259-E1B1-4B35-B224-E5BEF70FB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CE6EDA-A0EC-4617-A727-18B6AFF4F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82C0-CEF7-4966-9243-B7DBCF973177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29485-2024-451E-A9E0-3047EF20F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D2835A-0371-4BF9-9B07-1EE7D57E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FFF8-940F-4651-8616-A8B00E4A0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005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D0F73-F4EE-482C-A079-02D8CEEB6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149408-5BA6-474C-A6EB-83E22BDB4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2D9E5-1328-4C56-B7D1-3B9D149AC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117B03-0AB2-498B-9AF0-D7C5E6E4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82C0-CEF7-4966-9243-B7DBCF973177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E8204-FF57-48FB-B548-4F58A2C82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2FD256-6B2A-461D-B866-267328B32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FFF8-940F-4651-8616-A8B00E4A0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27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E9E1EE-7995-42B3-A17B-DC14733F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AAC50A-11A7-4937-A0A9-5C871442C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56C95D-4756-4E1D-B2FB-AE0F212C2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216482C0-CEF7-4966-9243-B7DBCF973177}" type="datetimeFigureOut">
              <a:rPr lang="ko-KR" altLang="en-US" smtClean="0"/>
              <a:pPr/>
              <a:t>2022-09-06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E7BE90-908A-481B-AC1B-35B76B9D6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DFDD0C-55BA-4C02-811B-3020B32DB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6019FFF8-940F-4651-8616-A8B00E4A0CD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299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microsoft.com/office/2007/relationships/hdphoto" Target="../media/hdphoto4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microsoft.com/office/2007/relationships/hdphoto" Target="../media/hdphoto8.wdp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microsoft.com/office/2007/relationships/hdphoto" Target="../media/hdphoto6.wdp"/><Relationship Id="rId9" Type="http://schemas.microsoft.com/office/2007/relationships/hdphoto" Target="../media/hdphoto7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github.com/wkentaro/labelme" TargetMode="Externa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github.com/Tony607/labelme2coco" TargetMode="Externa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ony607/labelme2coco" TargetMode="External"/><Relationship Id="rId5" Type="http://schemas.openxmlformats.org/officeDocument/2006/relationships/hyperlink" Target="https://github.com/dbolya/yolact" TargetMode="Externa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67990" y="-8200105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2039473" y="5753854"/>
              <a:ext cx="9706476" cy="11379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>
                <a:defRPr/>
              </a:pPr>
              <a:r>
                <a:rPr lang="en-US" altLang="ko-KR" sz="3200" b="1" baseline="0" dirty="0">
                  <a:solidFill>
                    <a:srgbClr val="1454A1"/>
                  </a:solidFill>
                  <a:latin typeface="Arial" panose="020B0604020202020204" pitchFamily="34" charset="0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Segmentation</a:t>
              </a:r>
              <a:endParaRPr lang="ko-KR" altLang="en-US" sz="3200" b="1" baseline="0" dirty="0">
                <a:solidFill>
                  <a:srgbClr val="1454A1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6" t="-1" r="23937" b="472"/>
          <a:stretch/>
        </p:blipFill>
        <p:spPr>
          <a:xfrm>
            <a:off x="1377680" y="2741854"/>
            <a:ext cx="2137810" cy="11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46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F2A401-DDA5-419B-AC2F-444383BBAB97}"/>
              </a:ext>
            </a:extLst>
          </p:cNvPr>
          <p:cNvSpPr txBox="1">
            <a:spLocks/>
          </p:cNvSpPr>
          <p:nvPr/>
        </p:nvSpPr>
        <p:spPr>
          <a:xfrm>
            <a:off x="310332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Shallow Layer </a:t>
            </a: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↔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Deep Layer</a:t>
            </a:r>
            <a:b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380FC6-2140-47CE-A79A-F77E3E2E5B44}"/>
              </a:ext>
            </a:extLst>
          </p:cNvPr>
          <p:cNvGrpSpPr/>
          <p:nvPr/>
        </p:nvGrpSpPr>
        <p:grpSpPr>
          <a:xfrm>
            <a:off x="2059914" y="1818964"/>
            <a:ext cx="8064451" cy="4772751"/>
            <a:chOff x="2730867" y="2085249"/>
            <a:chExt cx="6722546" cy="3936491"/>
          </a:xfrm>
        </p:grpSpPr>
        <p:pic>
          <p:nvPicPr>
            <p:cNvPr id="1026" name="Picture 2" descr="https://lh4.googleusercontent.com/dOA-RMnvmwU69fL-MArj_tkimg2zuF_3vGuP_G14bFvbuyUISk4qvkVqPkXI6W_YTFnl1-UoLLIdcEsfYL7TGtPCNi5PxeR_7nMT5f02f-jV4BXu3m07loztTNh256SSpqr-US9JxrWm">
              <a:extLst>
                <a:ext uri="{FF2B5EF4-FFF2-40B4-BE49-F238E27FC236}">
                  <a16:creationId xmlns:a16="http://schemas.microsoft.com/office/drawing/2014/main" id="{CD2A9DBB-5950-4B81-90A2-C3C2E80495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9" t="4383" r="6133" b="64146"/>
            <a:stretch/>
          </p:blipFill>
          <p:spPr bwMode="auto">
            <a:xfrm>
              <a:off x="2730867" y="2085249"/>
              <a:ext cx="6722546" cy="1807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s://lh4.googleusercontent.com/dOA-RMnvmwU69fL-MArj_tkimg2zuF_3vGuP_G14bFvbuyUISk4qvkVqPkXI6W_YTFnl1-UoLLIdcEsfYL7TGtPCNi5PxeR_7nMT5f02f-jV4BXu3m07loztTNh256SSpqr-US9JxrWm">
              <a:extLst>
                <a:ext uri="{FF2B5EF4-FFF2-40B4-BE49-F238E27FC236}">
                  <a16:creationId xmlns:a16="http://schemas.microsoft.com/office/drawing/2014/main" id="{7B1BF298-1600-4A07-873B-A1DA01FD63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9" t="46381" r="6133" b="16382"/>
            <a:stretch/>
          </p:blipFill>
          <p:spPr bwMode="auto">
            <a:xfrm>
              <a:off x="2730867" y="3883496"/>
              <a:ext cx="6722546" cy="2138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D9E1E31-B8F0-4DDE-A7D0-D29D63764179}"/>
              </a:ext>
            </a:extLst>
          </p:cNvPr>
          <p:cNvSpPr txBox="1"/>
          <p:nvPr/>
        </p:nvSpPr>
        <p:spPr>
          <a:xfrm>
            <a:off x="310331" y="222865"/>
            <a:ext cx="1027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Semantic Segmentation -  FCN</a:t>
            </a:r>
          </a:p>
        </p:txBody>
      </p:sp>
    </p:spTree>
    <p:extLst>
      <p:ext uri="{BB962C8B-B14F-4D97-AF65-F5344CB8AC3E}">
        <p14:creationId xmlns:p14="http://schemas.microsoft.com/office/powerpoint/2010/main" val="3159938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F2A401-DDA5-419B-AC2F-444383BBAB97}"/>
              </a:ext>
            </a:extLst>
          </p:cNvPr>
          <p:cNvSpPr txBox="1">
            <a:spLocks/>
          </p:cNvSpPr>
          <p:nvPr/>
        </p:nvSpPr>
        <p:spPr>
          <a:xfrm>
            <a:off x="310332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Combination: </a:t>
            </a:r>
            <a:r>
              <a:rPr lang="en-US" altLang="ko-KR" spc="-15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Deep Layer(global feature) + Shallow Layer(local feature)</a:t>
            </a:r>
            <a:br>
              <a:rPr lang="ko-KR" altLang="en-US" spc="-15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</a:br>
            <a:endParaRPr lang="ko-KR" altLang="en-US" spc="-150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75E755-D267-44DE-B6F9-F69E6F5C9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31" y="1783350"/>
            <a:ext cx="11688806" cy="4963218"/>
          </a:xfrm>
          <a:prstGeom prst="rect">
            <a:avLst/>
          </a:prstGeom>
        </p:spPr>
      </p:pic>
      <p:pic>
        <p:nvPicPr>
          <p:cNvPr id="1030" name="Picture 6" descr="https://lh5.googleusercontent.com/3pSYmYFKpGY5qbY1tcZoM6YvsAEvBCU11jIaEgqBJalYvGcIq5AZgiTJLx6-oroTGlyF1p4EzklkmagQ7jZl_e-2AnxqcgGXND0fGyMLrS-OzHt_U6l8FK6rUynXMOHSfE7dc_pNsC-y">
            <a:extLst>
              <a:ext uri="{FF2B5EF4-FFF2-40B4-BE49-F238E27FC236}">
                <a16:creationId xmlns:a16="http://schemas.microsoft.com/office/drawing/2014/main" id="{44A895E0-E985-4A8D-99D9-15038DDC1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r="1818"/>
          <a:stretch/>
        </p:blipFill>
        <p:spPr bwMode="auto">
          <a:xfrm>
            <a:off x="45443" y="4530877"/>
            <a:ext cx="5378450" cy="232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03ADC5-E0D7-4BFF-8690-7BBFC07E9F6C}"/>
              </a:ext>
            </a:extLst>
          </p:cNvPr>
          <p:cNvSpPr txBox="1"/>
          <p:nvPr/>
        </p:nvSpPr>
        <p:spPr>
          <a:xfrm>
            <a:off x="310331" y="222865"/>
            <a:ext cx="1027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Semantic Segmentation -  FCN</a:t>
            </a:r>
          </a:p>
        </p:txBody>
      </p:sp>
    </p:spTree>
    <p:extLst>
      <p:ext uri="{BB962C8B-B14F-4D97-AF65-F5344CB8AC3E}">
        <p14:creationId xmlns:p14="http://schemas.microsoft.com/office/powerpoint/2010/main" val="26214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F2A401-DDA5-419B-AC2F-444383BBAB97}"/>
              </a:ext>
            </a:extLst>
          </p:cNvPr>
          <p:cNvSpPr txBox="1">
            <a:spLocks/>
          </p:cNvSpPr>
          <p:nvPr/>
        </p:nvSpPr>
        <p:spPr>
          <a:xfrm>
            <a:off x="310332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General </a:t>
            </a:r>
            <a:r>
              <a:rPr lang="en-US" altLang="ko-KR" dirty="0" err="1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Upsampling</a:t>
            </a:r>
            <a:r>
              <a:rPr lang="en-US" altLang="ko-KR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 Methods</a:t>
            </a:r>
            <a:endParaRPr lang="ko-KR" altLang="en-US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028" name="Picture 4" descr="https://www.notion.so/image/https%3A%2F%2Fs3-us-west-2.amazonaws.com%2Fsecure.notion-static.com%2F4f312d1d-bb78-4640-9dd8-6327140f388d%2FUntitled.png?table=block&amp;id=210d851a-fc53-41d3-a29d-8c2cec99ee1e&amp;spaceId=94d59669-8a36-4d59-93c3-01d05c976b3b&amp;width=2000&amp;userId=9f36d95e-0413-4a46-a1af-48239e18125a&amp;cache=v2">
            <a:extLst>
              <a:ext uri="{FF2B5EF4-FFF2-40B4-BE49-F238E27FC236}">
                <a16:creationId xmlns:a16="http://schemas.microsoft.com/office/drawing/2014/main" id="{4C7E7DB6-6426-4EC8-862E-510F67E2A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790" y="1651717"/>
            <a:ext cx="3210812" cy="17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notion.so/image/https%3A%2F%2Fs3-us-west-2.amazonaws.com%2Fsecure.notion-static.com%2F239cce83-ddb6-4a7e-a091-b95190ebbfcc%2FUntitled.png?table=block&amp;id=1f1d261f-6058-4d4b-8bae-f431960ecf2e&amp;spaceId=94d59669-8a36-4d59-93c3-01d05c976b3b&amp;width=2000&amp;userId=9f36d95e-0413-4a46-a1af-48239e18125a&amp;cache=v2">
            <a:extLst>
              <a:ext uri="{FF2B5EF4-FFF2-40B4-BE49-F238E27FC236}">
                <a16:creationId xmlns:a16="http://schemas.microsoft.com/office/drawing/2014/main" id="{227A9BC9-595B-4133-AE3E-DE99667D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922" y="4329160"/>
            <a:ext cx="3213765" cy="177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blog.kakaocdn.net/dn/b1Hulu/btqwaGQ8koI/WsIohpIXf8GjVtQL63fDIk/img.png">
            <a:extLst>
              <a:ext uri="{FF2B5EF4-FFF2-40B4-BE49-F238E27FC236}">
                <a16:creationId xmlns:a16="http://schemas.microsoft.com/office/drawing/2014/main" id="{B6850034-CAD4-41AD-A79A-C51EF3594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29"/>
          <a:stretch/>
        </p:blipFill>
        <p:spPr bwMode="auto">
          <a:xfrm>
            <a:off x="148344" y="2339826"/>
            <a:ext cx="7337342" cy="320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6BF141-7CC2-4A25-B4A0-309CF9407495}"/>
              </a:ext>
            </a:extLst>
          </p:cNvPr>
          <p:cNvSpPr txBox="1"/>
          <p:nvPr/>
        </p:nvSpPr>
        <p:spPr>
          <a:xfrm>
            <a:off x="310331" y="222865"/>
            <a:ext cx="1027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Semantic Segmentation -  FCN</a:t>
            </a:r>
          </a:p>
        </p:txBody>
      </p:sp>
    </p:spTree>
    <p:extLst>
      <p:ext uri="{BB962C8B-B14F-4D97-AF65-F5344CB8AC3E}">
        <p14:creationId xmlns:p14="http://schemas.microsoft.com/office/powerpoint/2010/main" val="73037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F2A401-DDA5-419B-AC2F-444383BBAB97}"/>
              </a:ext>
            </a:extLst>
          </p:cNvPr>
          <p:cNvSpPr txBox="1">
            <a:spLocks/>
          </p:cNvSpPr>
          <p:nvPr/>
        </p:nvSpPr>
        <p:spPr>
          <a:xfrm>
            <a:off x="310332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Transposed Convolution : Learnable </a:t>
            </a:r>
            <a:r>
              <a:rPr lang="en-US" altLang="ko-KR" dirty="0" err="1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upsampling</a:t>
            </a:r>
            <a:endParaRPr lang="ko-KR" altLang="en-US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B9C42B-01AD-43ED-A4C8-E7AE26F7B205}"/>
              </a:ext>
            </a:extLst>
          </p:cNvPr>
          <p:cNvGrpSpPr>
            <a:grpSpLocks noChangeAspect="1"/>
          </p:cNvGrpSpPr>
          <p:nvPr/>
        </p:nvGrpSpPr>
        <p:grpSpPr>
          <a:xfrm>
            <a:off x="2289538" y="2037513"/>
            <a:ext cx="7605203" cy="4285314"/>
            <a:chOff x="2875790" y="2072640"/>
            <a:chExt cx="6616700" cy="3728321"/>
          </a:xfrm>
        </p:grpSpPr>
        <p:pic>
          <p:nvPicPr>
            <p:cNvPr id="1026" name="Picture 2" descr="https://media.vlpt.us/images/hayaseleu/post/0a18513f-4db2-4243-9088-9ea73db520e9/1_YvlCSNzDEBGEWkZWNffPvw.gif">
              <a:extLst>
                <a:ext uri="{FF2B5EF4-FFF2-40B4-BE49-F238E27FC236}">
                  <a16:creationId xmlns:a16="http://schemas.microsoft.com/office/drawing/2014/main" id="{5C8684BA-F7F2-401E-8717-3EEA6A07C11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5790" y="2492611"/>
              <a:ext cx="6616700" cy="3308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681654-58B8-4A08-AE88-DFDBD349CD13}"/>
                </a:ext>
              </a:extLst>
            </p:cNvPr>
            <p:cNvSpPr txBox="1"/>
            <p:nvPr/>
          </p:nvSpPr>
          <p:spPr>
            <a:xfrm>
              <a:off x="3864686" y="2072640"/>
              <a:ext cx="4638907" cy="321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[ Convolution ]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CE382C-0D48-4194-99CA-25A67F5AD524}"/>
              </a:ext>
            </a:extLst>
          </p:cNvPr>
          <p:cNvSpPr/>
          <p:nvPr/>
        </p:nvSpPr>
        <p:spPr>
          <a:xfrm>
            <a:off x="4685017" y="1249992"/>
            <a:ext cx="3740863" cy="475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497E9E-756E-40FF-830D-00583177B0DF}"/>
              </a:ext>
            </a:extLst>
          </p:cNvPr>
          <p:cNvSpPr txBox="1"/>
          <p:nvPr/>
        </p:nvSpPr>
        <p:spPr>
          <a:xfrm>
            <a:off x="310331" y="222865"/>
            <a:ext cx="1027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Semantic Segmentation -  FCN</a:t>
            </a:r>
          </a:p>
        </p:txBody>
      </p:sp>
    </p:spTree>
    <p:extLst>
      <p:ext uri="{BB962C8B-B14F-4D97-AF65-F5344CB8AC3E}">
        <p14:creationId xmlns:p14="http://schemas.microsoft.com/office/powerpoint/2010/main" val="993857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F2A401-DDA5-419B-AC2F-444383BBAB97}"/>
              </a:ext>
            </a:extLst>
          </p:cNvPr>
          <p:cNvSpPr txBox="1">
            <a:spLocks/>
          </p:cNvSpPr>
          <p:nvPr/>
        </p:nvSpPr>
        <p:spPr>
          <a:xfrm>
            <a:off x="310332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Transposed Convolution</a:t>
            </a:r>
            <a:endParaRPr lang="ko-KR" altLang="en-US" dirty="0">
              <a:ea typeface="나눔스퀘어_ac ExtraBold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D2AA3EA-5DE3-4400-A37D-9283B8504153}"/>
              </a:ext>
            </a:extLst>
          </p:cNvPr>
          <p:cNvGrpSpPr/>
          <p:nvPr/>
        </p:nvGrpSpPr>
        <p:grpSpPr>
          <a:xfrm>
            <a:off x="840858" y="3369871"/>
            <a:ext cx="1404000" cy="1404000"/>
            <a:chOff x="6279700" y="2064342"/>
            <a:chExt cx="1404000" cy="140400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5545667-AF6D-48EE-9563-AAAF33887A66}"/>
                </a:ext>
              </a:extLst>
            </p:cNvPr>
            <p:cNvGrpSpPr/>
            <p:nvPr/>
          </p:nvGrpSpPr>
          <p:grpSpPr>
            <a:xfrm>
              <a:off x="6279700" y="2064342"/>
              <a:ext cx="1404000" cy="1404000"/>
              <a:chOff x="3600000" y="1800000"/>
              <a:chExt cx="1404000" cy="140400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4BA890D-A0AF-4914-B5FD-1012F439E886}"/>
                  </a:ext>
                </a:extLst>
              </p:cNvPr>
              <p:cNvGrpSpPr/>
              <p:nvPr/>
            </p:nvGrpSpPr>
            <p:grpSpPr>
              <a:xfrm>
                <a:off x="3600000" y="1800000"/>
                <a:ext cx="1404000" cy="1404000"/>
                <a:chOff x="4494882" y="1800000"/>
                <a:chExt cx="1404000" cy="1404000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6F1F1FDB-F725-4B69-A1E3-54F59AAADC04}"/>
                    </a:ext>
                  </a:extLst>
                </p:cNvPr>
                <p:cNvSpPr/>
                <p:nvPr/>
              </p:nvSpPr>
              <p:spPr>
                <a:xfrm>
                  <a:off x="4494882" y="1800000"/>
                  <a:ext cx="1404000" cy="1404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D7AB73E6-D706-4357-8F48-B54894084A1F}"/>
                    </a:ext>
                  </a:extLst>
                </p:cNvPr>
                <p:cNvCxnSpPr/>
                <p:nvPr/>
              </p:nvCxnSpPr>
              <p:spPr>
                <a:xfrm>
                  <a:off x="4494882" y="2268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497115C9-37E1-4156-A7D7-1EB5C0C61607}"/>
                    </a:ext>
                  </a:extLst>
                </p:cNvPr>
                <p:cNvCxnSpPr/>
                <p:nvPr/>
              </p:nvCxnSpPr>
              <p:spPr>
                <a:xfrm>
                  <a:off x="4494882" y="2736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067F5EE-BA75-4A35-9EDF-FDC63778BF02}"/>
                  </a:ext>
                </a:extLst>
              </p:cNvPr>
              <p:cNvCxnSpPr/>
              <p:nvPr/>
            </p:nvCxnSpPr>
            <p:spPr>
              <a:xfrm>
                <a:off x="4068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6100B792-1D8C-4EBE-A8DA-589DA9FE7EC0}"/>
                  </a:ext>
                </a:extLst>
              </p:cNvPr>
              <p:cNvCxnSpPr/>
              <p:nvPr/>
            </p:nvCxnSpPr>
            <p:spPr>
              <a:xfrm>
                <a:off x="4536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1B9B18-4548-414D-B88A-B822B9C16A5E}"/>
                </a:ext>
              </a:extLst>
            </p:cNvPr>
            <p:cNvSpPr txBox="1"/>
            <p:nvPr/>
          </p:nvSpPr>
          <p:spPr>
            <a:xfrm>
              <a:off x="7233382" y="2579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28ADA57-F906-4BE8-9BEC-D8B547D1A329}"/>
                </a:ext>
              </a:extLst>
            </p:cNvPr>
            <p:cNvSpPr txBox="1"/>
            <p:nvPr/>
          </p:nvSpPr>
          <p:spPr>
            <a:xfrm>
              <a:off x="7233382" y="305153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FB1EE3-94CC-494E-B5DD-7AEA7A0A619E}"/>
                </a:ext>
              </a:extLst>
            </p:cNvPr>
            <p:cNvSpPr txBox="1"/>
            <p:nvPr/>
          </p:nvSpPr>
          <p:spPr>
            <a:xfrm>
              <a:off x="7233382" y="2111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174CE4B-7B2E-4439-A3A7-F49F86D0E212}"/>
                </a:ext>
              </a:extLst>
            </p:cNvPr>
            <p:cNvSpPr txBox="1"/>
            <p:nvPr/>
          </p:nvSpPr>
          <p:spPr>
            <a:xfrm>
              <a:off x="6765382" y="2582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68EFC4-125E-48ED-B89E-A648905540C5}"/>
                </a:ext>
              </a:extLst>
            </p:cNvPr>
            <p:cNvSpPr txBox="1"/>
            <p:nvPr/>
          </p:nvSpPr>
          <p:spPr>
            <a:xfrm>
              <a:off x="6765382" y="3054214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6FC6503-907D-49CA-9E9A-117FE9031CF2}"/>
                </a:ext>
              </a:extLst>
            </p:cNvPr>
            <p:cNvSpPr txBox="1"/>
            <p:nvPr/>
          </p:nvSpPr>
          <p:spPr>
            <a:xfrm>
              <a:off x="6765382" y="2114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002D4C9-7091-4BE5-B5F1-48835521D6D7}"/>
                </a:ext>
              </a:extLst>
            </p:cNvPr>
            <p:cNvSpPr txBox="1"/>
            <p:nvPr/>
          </p:nvSpPr>
          <p:spPr>
            <a:xfrm>
              <a:off x="6297383" y="2581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ACDC42-20F0-4F3C-B9EC-F934F8910B87}"/>
                </a:ext>
              </a:extLst>
            </p:cNvPr>
            <p:cNvSpPr txBox="1"/>
            <p:nvPr/>
          </p:nvSpPr>
          <p:spPr>
            <a:xfrm>
              <a:off x="6297383" y="305351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207AC89-D745-403F-9335-EEE949140956}"/>
                </a:ext>
              </a:extLst>
            </p:cNvPr>
            <p:cNvSpPr txBox="1"/>
            <p:nvPr/>
          </p:nvSpPr>
          <p:spPr>
            <a:xfrm>
              <a:off x="6297383" y="2113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834A0C7-0FED-47ED-9D21-011881D4DF2D}"/>
              </a:ext>
            </a:extLst>
          </p:cNvPr>
          <p:cNvGrpSpPr/>
          <p:nvPr/>
        </p:nvGrpSpPr>
        <p:grpSpPr>
          <a:xfrm>
            <a:off x="5402694" y="5231135"/>
            <a:ext cx="1404000" cy="1404000"/>
            <a:chOff x="6279700" y="2064342"/>
            <a:chExt cx="1404000" cy="1404000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CCB0338C-D72F-452D-A1CB-E52BC82C6B3E}"/>
                </a:ext>
              </a:extLst>
            </p:cNvPr>
            <p:cNvGrpSpPr/>
            <p:nvPr/>
          </p:nvGrpSpPr>
          <p:grpSpPr>
            <a:xfrm>
              <a:off x="6279700" y="2064342"/>
              <a:ext cx="1404000" cy="1404000"/>
              <a:chOff x="3600000" y="1800000"/>
              <a:chExt cx="1404000" cy="1404000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F3F743C1-D3E0-4AEE-B445-238662F847D5}"/>
                  </a:ext>
                </a:extLst>
              </p:cNvPr>
              <p:cNvGrpSpPr/>
              <p:nvPr/>
            </p:nvGrpSpPr>
            <p:grpSpPr>
              <a:xfrm>
                <a:off x="3600000" y="1800000"/>
                <a:ext cx="1404000" cy="1404000"/>
                <a:chOff x="4494882" y="1800000"/>
                <a:chExt cx="1404000" cy="1404000"/>
              </a:xfrm>
            </p:grpSpPr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9CC6C5B8-A443-4A1C-87D9-92213E58EBCC}"/>
                    </a:ext>
                  </a:extLst>
                </p:cNvPr>
                <p:cNvSpPr/>
                <p:nvPr/>
              </p:nvSpPr>
              <p:spPr>
                <a:xfrm>
                  <a:off x="4494882" y="1800000"/>
                  <a:ext cx="1404000" cy="1404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EF279FBA-2FE2-4CF2-9F8B-D775A5D5D0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94882" y="2268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E402D1D4-3FA2-43B2-ABC9-1DB2062F8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94882" y="2736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247BC6BD-EE3E-4E56-BA5F-DDC5F29BE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8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B8FB8A01-0B0A-45A8-859F-890260E77F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6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865B35B-65EF-48CA-9598-E4B6FBFDA039}"/>
                </a:ext>
              </a:extLst>
            </p:cNvPr>
            <p:cNvSpPr txBox="1"/>
            <p:nvPr/>
          </p:nvSpPr>
          <p:spPr>
            <a:xfrm>
              <a:off x="7233382" y="2579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EE6CA4A-6FE0-40A8-9CD7-1FBCAC462C0A}"/>
                </a:ext>
              </a:extLst>
            </p:cNvPr>
            <p:cNvSpPr txBox="1"/>
            <p:nvPr/>
          </p:nvSpPr>
          <p:spPr>
            <a:xfrm>
              <a:off x="7233382" y="305153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A36F648-3B84-4A19-A802-44D4B4F5AFC7}"/>
                </a:ext>
              </a:extLst>
            </p:cNvPr>
            <p:cNvSpPr txBox="1"/>
            <p:nvPr/>
          </p:nvSpPr>
          <p:spPr>
            <a:xfrm>
              <a:off x="7233382" y="2111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B0C032D-D235-43FF-A0C0-2BED78B21A2C}"/>
                </a:ext>
              </a:extLst>
            </p:cNvPr>
            <p:cNvSpPr txBox="1"/>
            <p:nvPr/>
          </p:nvSpPr>
          <p:spPr>
            <a:xfrm>
              <a:off x="6765382" y="2582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620466A-B642-4261-93CB-FE331529CC72}"/>
                </a:ext>
              </a:extLst>
            </p:cNvPr>
            <p:cNvSpPr txBox="1"/>
            <p:nvPr/>
          </p:nvSpPr>
          <p:spPr>
            <a:xfrm>
              <a:off x="6765382" y="3061909"/>
              <a:ext cx="432000" cy="353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AE3DD86-0D46-46D0-B563-A5C2268DB96C}"/>
                </a:ext>
              </a:extLst>
            </p:cNvPr>
            <p:cNvSpPr txBox="1"/>
            <p:nvPr/>
          </p:nvSpPr>
          <p:spPr>
            <a:xfrm>
              <a:off x="6765382" y="2114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60A082F-0BDD-4EFD-A728-0FF7B9E46DFC}"/>
                </a:ext>
              </a:extLst>
            </p:cNvPr>
            <p:cNvSpPr txBox="1"/>
            <p:nvPr/>
          </p:nvSpPr>
          <p:spPr>
            <a:xfrm>
              <a:off x="6297383" y="2581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71CB037-058A-422A-BE84-0C2DC3966F46}"/>
                </a:ext>
              </a:extLst>
            </p:cNvPr>
            <p:cNvSpPr txBox="1"/>
            <p:nvPr/>
          </p:nvSpPr>
          <p:spPr>
            <a:xfrm>
              <a:off x="6297383" y="305351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E44BEC6-38E3-44D6-A619-9BBD251C2618}"/>
                </a:ext>
              </a:extLst>
            </p:cNvPr>
            <p:cNvSpPr txBox="1"/>
            <p:nvPr/>
          </p:nvSpPr>
          <p:spPr>
            <a:xfrm>
              <a:off x="6297383" y="2113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6CB18DDE-476A-4532-B426-8070861403B3}"/>
              </a:ext>
            </a:extLst>
          </p:cNvPr>
          <p:cNvGrpSpPr/>
          <p:nvPr/>
        </p:nvGrpSpPr>
        <p:grpSpPr>
          <a:xfrm>
            <a:off x="434403" y="1785508"/>
            <a:ext cx="2245905" cy="1265535"/>
            <a:chOff x="421849" y="1882564"/>
            <a:chExt cx="2245905" cy="126553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38853F2-7A92-4D03-8721-8D1F3024EB3B}"/>
                </a:ext>
              </a:extLst>
            </p:cNvPr>
            <p:cNvGrpSpPr/>
            <p:nvPr/>
          </p:nvGrpSpPr>
          <p:grpSpPr>
            <a:xfrm>
              <a:off x="421849" y="1882564"/>
              <a:ext cx="936000" cy="936000"/>
              <a:chOff x="1704784" y="2069121"/>
              <a:chExt cx="936000" cy="936000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C4C65301-7684-49FC-B4D6-45B0926043B7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EE19FEB-B8B1-48C2-87E1-4E0D3D3A6AAC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AD6518D2-55BF-4113-9E03-DEDD76D0B513}"/>
                    </a:ext>
                  </a:extLst>
                </p:cNvPr>
                <p:cNvCxnSpPr>
                  <a:stCxn id="2" idx="1"/>
                  <a:endCxn id="2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90C50C42-0C11-4DF0-83B9-93FFC5F14ED5}"/>
                    </a:ext>
                  </a:extLst>
                </p:cNvPr>
                <p:cNvCxnSpPr>
                  <a:stCxn id="2" idx="0"/>
                  <a:endCxn id="2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1230FF-3296-406C-9ED9-861E9FED71E8}"/>
                  </a:ext>
                </a:extLst>
              </p:cNvPr>
              <p:cNvSpPr txBox="1"/>
              <p:nvPr/>
            </p:nvSpPr>
            <p:spPr>
              <a:xfrm>
                <a:off x="2184067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FA015-2FE2-4B3C-9116-9CDD132E72D7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F4CCCD9-B87A-4FAA-B82F-A4AEDBD57E9D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8C8AC7A-CD72-4BC8-9835-FC3E9B595F9F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E455E27-2386-4FAD-BA81-75A94AA5EAC6}"/>
                </a:ext>
              </a:extLst>
            </p:cNvPr>
            <p:cNvGrpSpPr/>
            <p:nvPr/>
          </p:nvGrpSpPr>
          <p:grpSpPr>
            <a:xfrm>
              <a:off x="1731754" y="1883665"/>
              <a:ext cx="936000" cy="936000"/>
              <a:chOff x="1704784" y="2069121"/>
              <a:chExt cx="936000" cy="936000"/>
            </a:xfrm>
            <a:solidFill>
              <a:schemeClr val="accent6">
                <a:lumMod val="40000"/>
                <a:lumOff val="60000"/>
              </a:schemeClr>
            </a:solidFill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2C8A3EEB-9E4B-4260-B00A-D8882ACDD861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  <a:grpFill/>
            </p:grpSpPr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F0EA8CF4-F67A-4D68-8EFA-187E4F18F966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842ECBB4-3CA2-48F3-93EA-9801A7D32A8D}"/>
                    </a:ext>
                  </a:extLst>
                </p:cNvPr>
                <p:cNvCxnSpPr>
                  <a:stCxn id="53" idx="1"/>
                  <a:endCxn id="53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F16CD93-FD89-46CD-8CF7-CAFE8D5DD22F}"/>
                    </a:ext>
                  </a:extLst>
                </p:cNvPr>
                <p:cNvCxnSpPr>
                  <a:stCxn id="53" idx="0"/>
                  <a:endCxn id="53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C2C85C3-D7CB-41E1-8792-4F5AEC40E3B5}"/>
                  </a:ext>
                </a:extLst>
              </p:cNvPr>
              <p:cNvSpPr txBox="1"/>
              <p:nvPr/>
            </p:nvSpPr>
            <p:spPr>
              <a:xfrm>
                <a:off x="2194809" y="2118454"/>
                <a:ext cx="421258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81FC75B-1075-4BD3-B22A-93B856FF8C55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6BF04F-9937-43F5-A67C-85D827C8A182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62259A-07B6-40A0-8EED-47C3415396FC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1B68E1A-A4E3-4923-B5CA-CC946B44DC9A}"/>
                </a:ext>
              </a:extLst>
            </p:cNvPr>
            <p:cNvSpPr txBox="1"/>
            <p:nvPr/>
          </p:nvSpPr>
          <p:spPr>
            <a:xfrm>
              <a:off x="504964" y="2840322"/>
              <a:ext cx="758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Input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D798813-2777-4D41-A002-65E0F92FBEA0}"/>
                </a:ext>
              </a:extLst>
            </p:cNvPr>
            <p:cNvSpPr txBox="1"/>
            <p:nvPr/>
          </p:nvSpPr>
          <p:spPr>
            <a:xfrm>
              <a:off x="1731756" y="2840322"/>
              <a:ext cx="935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Kernel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5DAF2532-FFF9-46E6-A3C0-E6333F5492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030" y="1890383"/>
              <a:ext cx="468000" cy="46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2E1C2E12-3ADC-476C-B167-0251C3ED7AD8}"/>
              </a:ext>
            </a:extLst>
          </p:cNvPr>
          <p:cNvGrpSpPr/>
          <p:nvPr/>
        </p:nvGrpSpPr>
        <p:grpSpPr>
          <a:xfrm>
            <a:off x="3523964" y="1785508"/>
            <a:ext cx="2239747" cy="1265535"/>
            <a:chOff x="3511410" y="1882564"/>
            <a:chExt cx="2239747" cy="1265535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7E03C16-48EB-469A-9054-AA89F02C6CC6}"/>
                </a:ext>
              </a:extLst>
            </p:cNvPr>
            <p:cNvGrpSpPr/>
            <p:nvPr/>
          </p:nvGrpSpPr>
          <p:grpSpPr>
            <a:xfrm>
              <a:off x="3511410" y="1882564"/>
              <a:ext cx="936000" cy="936000"/>
              <a:chOff x="1704784" y="2069121"/>
              <a:chExt cx="936000" cy="936000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4E644C9F-E7C5-4143-BAEB-3E8ABC8F4F8D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</p:grpSpPr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11A1D99E-FE37-4B2C-84EE-47FDAD9D428C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A7711B29-7D44-4B93-8977-B24EC14574E9}"/>
                    </a:ext>
                  </a:extLst>
                </p:cNvPr>
                <p:cNvCxnSpPr>
                  <a:stCxn id="156" idx="1"/>
                  <a:endCxn id="156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BAEC40CD-6519-436B-B3AF-BDEF0207A6E0}"/>
                    </a:ext>
                  </a:extLst>
                </p:cNvPr>
                <p:cNvCxnSpPr>
                  <a:stCxn id="156" idx="0"/>
                  <a:endCxn id="156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95A7279-AA3B-4C45-9E82-C63C00D1880F}"/>
                  </a:ext>
                </a:extLst>
              </p:cNvPr>
              <p:cNvSpPr txBox="1"/>
              <p:nvPr/>
            </p:nvSpPr>
            <p:spPr>
              <a:xfrm>
                <a:off x="2184067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FE17DC4-2430-475D-979C-88A09B300F2D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A3629DE-22CD-4691-88DF-48BC128BCBDB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EFFEA10-C546-403E-9F80-C2F7C565114D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BFDEDE8-7722-4A7E-A8C2-AE2E63A8DB55}"/>
                </a:ext>
              </a:extLst>
            </p:cNvPr>
            <p:cNvSpPr txBox="1"/>
            <p:nvPr/>
          </p:nvSpPr>
          <p:spPr>
            <a:xfrm>
              <a:off x="3594525" y="2840322"/>
              <a:ext cx="758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Input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FC4CF33-3417-4B3B-A9A2-02D5C135AB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3296" y="1890511"/>
              <a:ext cx="468000" cy="46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BD5CE8DD-D6F8-49B2-8D58-3B5B90567541}"/>
                </a:ext>
              </a:extLst>
            </p:cNvPr>
            <p:cNvGrpSpPr/>
            <p:nvPr/>
          </p:nvGrpSpPr>
          <p:grpSpPr>
            <a:xfrm>
              <a:off x="4815157" y="1882564"/>
              <a:ext cx="936000" cy="936000"/>
              <a:chOff x="1704784" y="2069121"/>
              <a:chExt cx="936000" cy="936000"/>
            </a:xfrm>
            <a:solidFill>
              <a:schemeClr val="accent6">
                <a:lumMod val="40000"/>
                <a:lumOff val="60000"/>
              </a:schemeClr>
            </a:solidFill>
          </p:grpSpPr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68683735-DEE5-4773-8611-46D27705E746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  <a:grpFill/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DC5235B5-166A-4F22-9CC2-FABB0082923A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AA9DD4C1-C8DD-4959-9940-5FA0B2E10ECC}"/>
                    </a:ext>
                  </a:extLst>
                </p:cNvPr>
                <p:cNvCxnSpPr>
                  <a:stCxn id="167" idx="1"/>
                  <a:endCxn id="167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 168">
                  <a:extLst>
                    <a:ext uri="{FF2B5EF4-FFF2-40B4-BE49-F238E27FC236}">
                      <a16:creationId xmlns:a16="http://schemas.microsoft.com/office/drawing/2014/main" id="{8D7EC75D-1AE7-43F7-BD83-603DA9EA357C}"/>
                    </a:ext>
                  </a:extLst>
                </p:cNvPr>
                <p:cNvCxnSpPr>
                  <a:stCxn id="167" idx="0"/>
                  <a:endCxn id="167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F9F1B7AF-4F23-4DC9-8B56-915887F765C0}"/>
                  </a:ext>
                </a:extLst>
              </p:cNvPr>
              <p:cNvSpPr txBox="1"/>
              <p:nvPr/>
            </p:nvSpPr>
            <p:spPr>
              <a:xfrm>
                <a:off x="2194809" y="2118454"/>
                <a:ext cx="421258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6C130BF6-A170-4AEE-95CD-E4CB54CEEEC9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36FB6CA-F13D-4257-BE69-00443298983D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EFFB7A4B-A6F9-4234-90B5-E595C34B904E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F21BDE33-94DF-4952-9490-192CEFD56074}"/>
                </a:ext>
              </a:extLst>
            </p:cNvPr>
            <p:cNvSpPr txBox="1"/>
            <p:nvPr/>
          </p:nvSpPr>
          <p:spPr>
            <a:xfrm>
              <a:off x="4815159" y="2839221"/>
              <a:ext cx="935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Kernel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9885631C-D283-44C7-85A2-74DA1DA13067}"/>
              </a:ext>
            </a:extLst>
          </p:cNvPr>
          <p:cNvGrpSpPr/>
          <p:nvPr/>
        </p:nvGrpSpPr>
        <p:grpSpPr>
          <a:xfrm>
            <a:off x="6525251" y="1795512"/>
            <a:ext cx="2245905" cy="1265535"/>
            <a:chOff x="6512697" y="1892568"/>
            <a:chExt cx="2245905" cy="1265535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18D0C789-91B3-49B1-9866-A5D054018D9A}"/>
                </a:ext>
              </a:extLst>
            </p:cNvPr>
            <p:cNvGrpSpPr/>
            <p:nvPr/>
          </p:nvGrpSpPr>
          <p:grpSpPr>
            <a:xfrm>
              <a:off x="6512697" y="1892568"/>
              <a:ext cx="936000" cy="936000"/>
              <a:chOff x="1704784" y="2069121"/>
              <a:chExt cx="936000" cy="936000"/>
            </a:xfrm>
          </p:grpSpPr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3A3B14AC-AF90-407A-AC77-D4B471B36D08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</p:grpSpPr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FF28AC6D-EF9A-415E-B409-9757BE5B11B5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78" name="직선 연결선 177">
                  <a:extLst>
                    <a:ext uri="{FF2B5EF4-FFF2-40B4-BE49-F238E27FC236}">
                      <a16:creationId xmlns:a16="http://schemas.microsoft.com/office/drawing/2014/main" id="{039C5B7C-248D-43B1-AB63-34E10C858EE9}"/>
                    </a:ext>
                  </a:extLst>
                </p:cNvPr>
                <p:cNvCxnSpPr>
                  <a:stCxn id="177" idx="1"/>
                  <a:endCxn id="177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직선 연결선 178">
                  <a:extLst>
                    <a:ext uri="{FF2B5EF4-FFF2-40B4-BE49-F238E27FC236}">
                      <a16:creationId xmlns:a16="http://schemas.microsoft.com/office/drawing/2014/main" id="{A33DA14C-9A6D-4EEE-AFDB-F17925C69385}"/>
                    </a:ext>
                  </a:extLst>
                </p:cNvPr>
                <p:cNvCxnSpPr>
                  <a:stCxn id="177" idx="0"/>
                  <a:endCxn id="177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AF34A34-C156-49A0-9FFB-565761C8AEB7}"/>
                  </a:ext>
                </a:extLst>
              </p:cNvPr>
              <p:cNvSpPr txBox="1"/>
              <p:nvPr/>
            </p:nvSpPr>
            <p:spPr>
              <a:xfrm>
                <a:off x="2184067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E0BFA1CB-E26C-4612-9149-B72077BF106A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8471D915-6D10-4831-BE46-CDA62A1EE317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284E4888-8D6F-4397-AA8B-A3D15A8C354F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96396104-7FB2-48CB-B185-83FB771B6F45}"/>
                </a:ext>
              </a:extLst>
            </p:cNvPr>
            <p:cNvGrpSpPr/>
            <p:nvPr/>
          </p:nvGrpSpPr>
          <p:grpSpPr>
            <a:xfrm>
              <a:off x="7822602" y="1893669"/>
              <a:ext cx="936000" cy="936000"/>
              <a:chOff x="1704784" y="2069121"/>
              <a:chExt cx="936000" cy="936000"/>
            </a:xfrm>
            <a:solidFill>
              <a:schemeClr val="accent6">
                <a:lumMod val="40000"/>
                <a:lumOff val="60000"/>
              </a:schemeClr>
            </a:solidFill>
          </p:grpSpPr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925524FE-4CCA-4F51-9F2B-693562057686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  <a:grpFill/>
            </p:grpSpPr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2B6759B9-423E-4677-AECC-9A38951929CD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EBB0EFB4-AD65-4F69-98C6-8631803406C9}"/>
                    </a:ext>
                  </a:extLst>
                </p:cNvPr>
                <p:cNvCxnSpPr>
                  <a:stCxn id="186" idx="1"/>
                  <a:endCxn id="186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>
                  <a:extLst>
                    <a:ext uri="{FF2B5EF4-FFF2-40B4-BE49-F238E27FC236}">
                      <a16:creationId xmlns:a16="http://schemas.microsoft.com/office/drawing/2014/main" id="{65819725-01D9-437B-BCBD-B80B892DE626}"/>
                    </a:ext>
                  </a:extLst>
                </p:cNvPr>
                <p:cNvCxnSpPr>
                  <a:stCxn id="186" idx="0"/>
                  <a:endCxn id="186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E22B954E-A6E3-441F-B055-F6671661CE88}"/>
                  </a:ext>
                </a:extLst>
              </p:cNvPr>
              <p:cNvSpPr txBox="1"/>
              <p:nvPr/>
            </p:nvSpPr>
            <p:spPr>
              <a:xfrm>
                <a:off x="2194989" y="2118454"/>
                <a:ext cx="421077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55FB5402-66A9-40ED-A0FF-7DA7BDED5D63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BEAF9208-FC73-4D0B-879C-5C272FBCCB73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07D5E9A9-67D5-4E8C-B83F-6F49B374CD89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0AF6235-340B-4338-93CB-3B1CBBB66FF6}"/>
                </a:ext>
              </a:extLst>
            </p:cNvPr>
            <p:cNvSpPr txBox="1"/>
            <p:nvPr/>
          </p:nvSpPr>
          <p:spPr>
            <a:xfrm>
              <a:off x="6595812" y="2850326"/>
              <a:ext cx="758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Input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62DFFDA-4C1A-4258-9EA7-AC31298C2BD6}"/>
                </a:ext>
              </a:extLst>
            </p:cNvPr>
            <p:cNvSpPr txBox="1"/>
            <p:nvPr/>
          </p:nvSpPr>
          <p:spPr>
            <a:xfrm>
              <a:off x="7822604" y="2850326"/>
              <a:ext cx="935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Kernel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1588B10-7420-4A91-8FA6-F9352C4C0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877" y="2362389"/>
              <a:ext cx="468000" cy="46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B1EB1B4-34C8-47BF-ACE5-BAA156371A13}"/>
              </a:ext>
            </a:extLst>
          </p:cNvPr>
          <p:cNvGrpSpPr/>
          <p:nvPr/>
        </p:nvGrpSpPr>
        <p:grpSpPr>
          <a:xfrm>
            <a:off x="9510130" y="1796613"/>
            <a:ext cx="2239747" cy="1265535"/>
            <a:chOff x="9497576" y="1893669"/>
            <a:chExt cx="2239747" cy="1265535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6F17349A-7F22-4CA3-8540-04D5B6B25141}"/>
                </a:ext>
              </a:extLst>
            </p:cNvPr>
            <p:cNvGrpSpPr/>
            <p:nvPr/>
          </p:nvGrpSpPr>
          <p:grpSpPr>
            <a:xfrm>
              <a:off x="9497576" y="1893669"/>
              <a:ext cx="936000" cy="936000"/>
              <a:chOff x="1704784" y="2069121"/>
              <a:chExt cx="936000" cy="936000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1AD0A7C8-F44A-48D0-8372-F67F8F4F117D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</p:grpSpPr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128E61A0-449E-405B-A04D-8E7111A4B449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99" name="직선 연결선 198">
                  <a:extLst>
                    <a:ext uri="{FF2B5EF4-FFF2-40B4-BE49-F238E27FC236}">
                      <a16:creationId xmlns:a16="http://schemas.microsoft.com/office/drawing/2014/main" id="{341B42B7-F5DB-4BB5-A6CF-A16D03C2CE82}"/>
                    </a:ext>
                  </a:extLst>
                </p:cNvPr>
                <p:cNvCxnSpPr>
                  <a:stCxn id="198" idx="1"/>
                  <a:endCxn id="198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직선 연결선 199">
                  <a:extLst>
                    <a:ext uri="{FF2B5EF4-FFF2-40B4-BE49-F238E27FC236}">
                      <a16:creationId xmlns:a16="http://schemas.microsoft.com/office/drawing/2014/main" id="{F23B3DCA-D361-4291-8E53-A2F6B211E41F}"/>
                    </a:ext>
                  </a:extLst>
                </p:cNvPr>
                <p:cNvCxnSpPr>
                  <a:stCxn id="198" idx="0"/>
                  <a:endCxn id="198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3C1A12ED-378B-47BB-A034-45327D7990D7}"/>
                  </a:ext>
                </a:extLst>
              </p:cNvPr>
              <p:cNvSpPr txBox="1"/>
              <p:nvPr/>
            </p:nvSpPr>
            <p:spPr>
              <a:xfrm>
                <a:off x="2184067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FB52C47B-5CFB-4627-B17C-4889C875B0A6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BF85298-4898-40AB-852E-E86BEB86CFDA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7BA47F5-C0F1-4753-A1B9-1092BA8EC76D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A9C0D8C-72C8-49BB-8C50-3B370D5DC878}"/>
                </a:ext>
              </a:extLst>
            </p:cNvPr>
            <p:cNvSpPr txBox="1"/>
            <p:nvPr/>
          </p:nvSpPr>
          <p:spPr>
            <a:xfrm>
              <a:off x="9580691" y="2851427"/>
              <a:ext cx="758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Input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A00BCB81-89EB-4928-A67D-DC2DB3CA7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8792" y="2363490"/>
              <a:ext cx="468000" cy="46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7B1CFA19-9F60-49E2-8559-44161E838B1D}"/>
                </a:ext>
              </a:extLst>
            </p:cNvPr>
            <p:cNvGrpSpPr/>
            <p:nvPr/>
          </p:nvGrpSpPr>
          <p:grpSpPr>
            <a:xfrm>
              <a:off x="10801323" y="1893669"/>
              <a:ext cx="936000" cy="936000"/>
              <a:chOff x="1704784" y="2069121"/>
              <a:chExt cx="936000" cy="936000"/>
            </a:xfrm>
            <a:solidFill>
              <a:schemeClr val="accent6">
                <a:lumMod val="40000"/>
                <a:lumOff val="60000"/>
              </a:schemeClr>
            </a:solidFill>
          </p:grpSpPr>
          <p:grpSp>
            <p:nvGrpSpPr>
              <p:cNvPr id="204" name="그룹 203">
                <a:extLst>
                  <a:ext uri="{FF2B5EF4-FFF2-40B4-BE49-F238E27FC236}">
                    <a16:creationId xmlns:a16="http://schemas.microsoft.com/office/drawing/2014/main" id="{6FFF9EB8-F4A1-43E9-ABA7-44C471BF29CB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  <a:grpFill/>
            </p:grpSpPr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D7F19179-5D16-4583-BE71-6B4D723FE754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210" name="직선 연결선 209">
                  <a:extLst>
                    <a:ext uri="{FF2B5EF4-FFF2-40B4-BE49-F238E27FC236}">
                      <a16:creationId xmlns:a16="http://schemas.microsoft.com/office/drawing/2014/main" id="{69765120-AAA8-4136-AE07-DCDA4D8517C3}"/>
                    </a:ext>
                  </a:extLst>
                </p:cNvPr>
                <p:cNvCxnSpPr>
                  <a:stCxn id="209" idx="1"/>
                  <a:endCxn id="209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>
                  <a:extLst>
                    <a:ext uri="{FF2B5EF4-FFF2-40B4-BE49-F238E27FC236}">
                      <a16:creationId xmlns:a16="http://schemas.microsoft.com/office/drawing/2014/main" id="{D18A8929-29B7-4101-800B-03EDF5C0F301}"/>
                    </a:ext>
                  </a:extLst>
                </p:cNvPr>
                <p:cNvCxnSpPr>
                  <a:stCxn id="209" idx="0"/>
                  <a:endCxn id="209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95C210CE-82BF-4AC1-8273-4268B39E04BF}"/>
                  </a:ext>
                </a:extLst>
              </p:cNvPr>
              <p:cNvSpPr txBox="1"/>
              <p:nvPr/>
            </p:nvSpPr>
            <p:spPr>
              <a:xfrm>
                <a:off x="2196443" y="2118454"/>
                <a:ext cx="419624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00E6BDA0-44A7-40A3-A675-4DE255E23931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499E320-FDF2-4AA0-A828-F83D48643791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810C9FB2-7B4F-4B8B-920C-AD0239B2F388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6691CD7-EA3E-41DA-9376-9EACD27445E7}"/>
                </a:ext>
              </a:extLst>
            </p:cNvPr>
            <p:cNvSpPr txBox="1"/>
            <p:nvPr/>
          </p:nvSpPr>
          <p:spPr>
            <a:xfrm>
              <a:off x="10801325" y="2850326"/>
              <a:ext cx="935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Kernel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217" name="연결선: 꺾임 216">
            <a:extLst>
              <a:ext uri="{FF2B5EF4-FFF2-40B4-BE49-F238E27FC236}">
                <a16:creationId xmlns:a16="http://schemas.microsoft.com/office/drawing/2014/main" id="{2608ADF4-8D0B-452C-B389-B846BEE9F75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0185" y="2887530"/>
            <a:ext cx="318828" cy="64585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3D739290-A0B5-43F4-90BC-C5CCED9D12FC}"/>
              </a:ext>
            </a:extLst>
          </p:cNvPr>
          <p:cNvCxnSpPr>
            <a:cxnSpLocks/>
          </p:cNvCxnSpPr>
          <p:nvPr/>
        </p:nvCxnSpPr>
        <p:spPr>
          <a:xfrm rot="5400000">
            <a:off x="1707838" y="2875732"/>
            <a:ext cx="318828" cy="66945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20455EBD-1D5D-4105-84C0-1B6898CE8276}"/>
              </a:ext>
            </a:extLst>
          </p:cNvPr>
          <p:cNvCxnSpPr>
            <a:cxnSpLocks/>
            <a:stCxn id="13" idx="2"/>
            <a:endCxn id="116" idx="0"/>
          </p:cNvCxnSpPr>
          <p:nvPr/>
        </p:nvCxnSpPr>
        <p:spPr>
          <a:xfrm rot="16200000" flipH="1">
            <a:off x="3595144" y="2721585"/>
            <a:ext cx="457264" cy="4561836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A79855-7616-488A-A925-27752560F055}"/>
              </a:ext>
            </a:extLst>
          </p:cNvPr>
          <p:cNvSpPr/>
          <p:nvPr/>
        </p:nvSpPr>
        <p:spPr>
          <a:xfrm>
            <a:off x="5369003" y="5173437"/>
            <a:ext cx="1038746" cy="1061994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D39CF38-265E-41BD-8CE0-CF74DA6B3427}"/>
              </a:ext>
            </a:extLst>
          </p:cNvPr>
          <p:cNvSpPr txBox="1"/>
          <p:nvPr/>
        </p:nvSpPr>
        <p:spPr>
          <a:xfrm>
            <a:off x="310331" y="222865"/>
            <a:ext cx="1027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Semantic Segmentation -  FCN</a:t>
            </a:r>
          </a:p>
        </p:txBody>
      </p:sp>
    </p:spTree>
    <p:extLst>
      <p:ext uri="{BB962C8B-B14F-4D97-AF65-F5344CB8AC3E}">
        <p14:creationId xmlns:p14="http://schemas.microsoft.com/office/powerpoint/2010/main" val="250224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F2A401-DDA5-419B-AC2F-444383BBAB97}"/>
              </a:ext>
            </a:extLst>
          </p:cNvPr>
          <p:cNvSpPr txBox="1">
            <a:spLocks/>
          </p:cNvSpPr>
          <p:nvPr/>
        </p:nvSpPr>
        <p:spPr>
          <a:xfrm>
            <a:off x="310332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Transposed Convolution</a:t>
            </a:r>
            <a:endParaRPr lang="ko-KR" altLang="en-US" dirty="0">
              <a:ea typeface="나눔스퀘어_ac ExtraBold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D2AA3EA-5DE3-4400-A37D-9283B8504153}"/>
              </a:ext>
            </a:extLst>
          </p:cNvPr>
          <p:cNvGrpSpPr/>
          <p:nvPr/>
        </p:nvGrpSpPr>
        <p:grpSpPr>
          <a:xfrm>
            <a:off x="840858" y="3369871"/>
            <a:ext cx="1404000" cy="1404000"/>
            <a:chOff x="6279700" y="2064342"/>
            <a:chExt cx="1404000" cy="140400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5545667-AF6D-48EE-9563-AAAF33887A66}"/>
                </a:ext>
              </a:extLst>
            </p:cNvPr>
            <p:cNvGrpSpPr/>
            <p:nvPr/>
          </p:nvGrpSpPr>
          <p:grpSpPr>
            <a:xfrm>
              <a:off x="6279700" y="2064342"/>
              <a:ext cx="1404000" cy="1404000"/>
              <a:chOff x="3600000" y="1800000"/>
              <a:chExt cx="1404000" cy="140400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4BA890D-A0AF-4914-B5FD-1012F439E886}"/>
                  </a:ext>
                </a:extLst>
              </p:cNvPr>
              <p:cNvGrpSpPr/>
              <p:nvPr/>
            </p:nvGrpSpPr>
            <p:grpSpPr>
              <a:xfrm>
                <a:off x="3600000" y="1800000"/>
                <a:ext cx="1404000" cy="1404000"/>
                <a:chOff x="4494882" y="1800000"/>
                <a:chExt cx="1404000" cy="1404000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6F1F1FDB-F725-4B69-A1E3-54F59AAADC04}"/>
                    </a:ext>
                  </a:extLst>
                </p:cNvPr>
                <p:cNvSpPr/>
                <p:nvPr/>
              </p:nvSpPr>
              <p:spPr>
                <a:xfrm>
                  <a:off x="4494882" y="1800000"/>
                  <a:ext cx="1404000" cy="1404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D7AB73E6-D706-4357-8F48-B54894084A1F}"/>
                    </a:ext>
                  </a:extLst>
                </p:cNvPr>
                <p:cNvCxnSpPr/>
                <p:nvPr/>
              </p:nvCxnSpPr>
              <p:spPr>
                <a:xfrm>
                  <a:off x="4494882" y="2268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497115C9-37E1-4156-A7D7-1EB5C0C61607}"/>
                    </a:ext>
                  </a:extLst>
                </p:cNvPr>
                <p:cNvCxnSpPr/>
                <p:nvPr/>
              </p:nvCxnSpPr>
              <p:spPr>
                <a:xfrm>
                  <a:off x="4494882" y="2736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067F5EE-BA75-4A35-9EDF-FDC63778BF02}"/>
                  </a:ext>
                </a:extLst>
              </p:cNvPr>
              <p:cNvCxnSpPr/>
              <p:nvPr/>
            </p:nvCxnSpPr>
            <p:spPr>
              <a:xfrm>
                <a:off x="4068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6100B792-1D8C-4EBE-A8DA-589DA9FE7EC0}"/>
                  </a:ext>
                </a:extLst>
              </p:cNvPr>
              <p:cNvCxnSpPr/>
              <p:nvPr/>
            </p:nvCxnSpPr>
            <p:spPr>
              <a:xfrm>
                <a:off x="4536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1B9B18-4548-414D-B88A-B822B9C16A5E}"/>
                </a:ext>
              </a:extLst>
            </p:cNvPr>
            <p:cNvSpPr txBox="1"/>
            <p:nvPr/>
          </p:nvSpPr>
          <p:spPr>
            <a:xfrm>
              <a:off x="7233382" y="2579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28ADA57-F906-4BE8-9BEC-D8B547D1A329}"/>
                </a:ext>
              </a:extLst>
            </p:cNvPr>
            <p:cNvSpPr txBox="1"/>
            <p:nvPr/>
          </p:nvSpPr>
          <p:spPr>
            <a:xfrm>
              <a:off x="7233382" y="305153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FB1EE3-94CC-494E-B5DD-7AEA7A0A619E}"/>
                </a:ext>
              </a:extLst>
            </p:cNvPr>
            <p:cNvSpPr txBox="1"/>
            <p:nvPr/>
          </p:nvSpPr>
          <p:spPr>
            <a:xfrm>
              <a:off x="7233382" y="2111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174CE4B-7B2E-4439-A3A7-F49F86D0E212}"/>
                </a:ext>
              </a:extLst>
            </p:cNvPr>
            <p:cNvSpPr txBox="1"/>
            <p:nvPr/>
          </p:nvSpPr>
          <p:spPr>
            <a:xfrm>
              <a:off x="6765382" y="2582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68EFC4-125E-48ED-B89E-A648905540C5}"/>
                </a:ext>
              </a:extLst>
            </p:cNvPr>
            <p:cNvSpPr txBox="1"/>
            <p:nvPr/>
          </p:nvSpPr>
          <p:spPr>
            <a:xfrm>
              <a:off x="6765382" y="3054214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6FC6503-907D-49CA-9E9A-117FE9031CF2}"/>
                </a:ext>
              </a:extLst>
            </p:cNvPr>
            <p:cNvSpPr txBox="1"/>
            <p:nvPr/>
          </p:nvSpPr>
          <p:spPr>
            <a:xfrm>
              <a:off x="6765382" y="2114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002D4C9-7091-4BE5-B5F1-48835521D6D7}"/>
                </a:ext>
              </a:extLst>
            </p:cNvPr>
            <p:cNvSpPr txBox="1"/>
            <p:nvPr/>
          </p:nvSpPr>
          <p:spPr>
            <a:xfrm>
              <a:off x="6297383" y="2581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ACDC42-20F0-4F3C-B9EC-F934F8910B87}"/>
                </a:ext>
              </a:extLst>
            </p:cNvPr>
            <p:cNvSpPr txBox="1"/>
            <p:nvPr/>
          </p:nvSpPr>
          <p:spPr>
            <a:xfrm>
              <a:off x="6297383" y="305351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207AC89-D745-403F-9335-EEE949140956}"/>
                </a:ext>
              </a:extLst>
            </p:cNvPr>
            <p:cNvSpPr txBox="1"/>
            <p:nvPr/>
          </p:nvSpPr>
          <p:spPr>
            <a:xfrm>
              <a:off x="6297383" y="2113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8689DD4-6DC3-403D-B96F-2D907C0CB6C6}"/>
              </a:ext>
            </a:extLst>
          </p:cNvPr>
          <p:cNvGrpSpPr/>
          <p:nvPr/>
        </p:nvGrpSpPr>
        <p:grpSpPr>
          <a:xfrm>
            <a:off x="3942372" y="3369871"/>
            <a:ext cx="1404000" cy="1404000"/>
            <a:chOff x="6279700" y="2064342"/>
            <a:chExt cx="1404000" cy="1404000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CF51BF6-A54F-4F60-8296-B80F1DE91B41}"/>
                </a:ext>
              </a:extLst>
            </p:cNvPr>
            <p:cNvGrpSpPr/>
            <p:nvPr/>
          </p:nvGrpSpPr>
          <p:grpSpPr>
            <a:xfrm>
              <a:off x="6279700" y="2064342"/>
              <a:ext cx="1404000" cy="1404000"/>
              <a:chOff x="3600000" y="1800000"/>
              <a:chExt cx="1404000" cy="1404000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D1E3D5E0-6DD1-4284-B90C-2C0E2CEFEC35}"/>
                  </a:ext>
                </a:extLst>
              </p:cNvPr>
              <p:cNvGrpSpPr/>
              <p:nvPr/>
            </p:nvGrpSpPr>
            <p:grpSpPr>
              <a:xfrm>
                <a:off x="3600000" y="1800000"/>
                <a:ext cx="1404000" cy="1404000"/>
                <a:chOff x="4494882" y="1800000"/>
                <a:chExt cx="1404000" cy="1404000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EAA43275-69BA-4954-AA08-305773E708B6}"/>
                    </a:ext>
                  </a:extLst>
                </p:cNvPr>
                <p:cNvSpPr/>
                <p:nvPr/>
              </p:nvSpPr>
              <p:spPr>
                <a:xfrm>
                  <a:off x="4494882" y="1800000"/>
                  <a:ext cx="1404000" cy="1404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77C3ED36-C97C-49BD-867D-C1A90098DC49}"/>
                    </a:ext>
                  </a:extLst>
                </p:cNvPr>
                <p:cNvCxnSpPr/>
                <p:nvPr/>
              </p:nvCxnSpPr>
              <p:spPr>
                <a:xfrm>
                  <a:off x="4494882" y="2268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EF49F5CD-9576-4CD2-AB06-0470A464850E}"/>
                    </a:ext>
                  </a:extLst>
                </p:cNvPr>
                <p:cNvCxnSpPr/>
                <p:nvPr/>
              </p:nvCxnSpPr>
              <p:spPr>
                <a:xfrm>
                  <a:off x="4494882" y="2736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6C3233C6-F434-4999-ABDF-A8678A05E717}"/>
                  </a:ext>
                </a:extLst>
              </p:cNvPr>
              <p:cNvCxnSpPr/>
              <p:nvPr/>
            </p:nvCxnSpPr>
            <p:spPr>
              <a:xfrm>
                <a:off x="4068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A9793BB9-A321-4C07-928C-E1C1676AE7BE}"/>
                  </a:ext>
                </a:extLst>
              </p:cNvPr>
              <p:cNvCxnSpPr/>
              <p:nvPr/>
            </p:nvCxnSpPr>
            <p:spPr>
              <a:xfrm>
                <a:off x="4536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F59464C-4166-48CB-B005-8C7857518DE1}"/>
                </a:ext>
              </a:extLst>
            </p:cNvPr>
            <p:cNvSpPr txBox="1"/>
            <p:nvPr/>
          </p:nvSpPr>
          <p:spPr>
            <a:xfrm>
              <a:off x="7233382" y="2579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3CAAB8-A6C7-4BFE-92FD-49C8DD58C71A}"/>
                </a:ext>
              </a:extLst>
            </p:cNvPr>
            <p:cNvSpPr txBox="1"/>
            <p:nvPr/>
          </p:nvSpPr>
          <p:spPr>
            <a:xfrm>
              <a:off x="7233382" y="305153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4F27D87-93C5-4137-9EC1-A0C601B9D93D}"/>
                </a:ext>
              </a:extLst>
            </p:cNvPr>
            <p:cNvSpPr txBox="1"/>
            <p:nvPr/>
          </p:nvSpPr>
          <p:spPr>
            <a:xfrm>
              <a:off x="7233382" y="2111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0A879BD-0BFB-424F-8B65-3A9B406F2850}"/>
                </a:ext>
              </a:extLst>
            </p:cNvPr>
            <p:cNvSpPr txBox="1"/>
            <p:nvPr/>
          </p:nvSpPr>
          <p:spPr>
            <a:xfrm>
              <a:off x="6765382" y="2582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BE525BC-63E9-44C7-93C9-BDFCAA091C72}"/>
                </a:ext>
              </a:extLst>
            </p:cNvPr>
            <p:cNvSpPr txBox="1"/>
            <p:nvPr/>
          </p:nvSpPr>
          <p:spPr>
            <a:xfrm>
              <a:off x="6765382" y="3054214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51DC109-D38B-4F37-B0FE-22B543CC7A08}"/>
                </a:ext>
              </a:extLst>
            </p:cNvPr>
            <p:cNvSpPr txBox="1"/>
            <p:nvPr/>
          </p:nvSpPr>
          <p:spPr>
            <a:xfrm>
              <a:off x="6765382" y="2114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1E489E7-9467-4D91-8AF2-365F209DD4FA}"/>
                </a:ext>
              </a:extLst>
            </p:cNvPr>
            <p:cNvSpPr txBox="1"/>
            <p:nvPr/>
          </p:nvSpPr>
          <p:spPr>
            <a:xfrm>
              <a:off x="6297383" y="2581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007D464-FF5C-468D-9B64-A96D07C80327}"/>
                </a:ext>
              </a:extLst>
            </p:cNvPr>
            <p:cNvSpPr txBox="1"/>
            <p:nvPr/>
          </p:nvSpPr>
          <p:spPr>
            <a:xfrm>
              <a:off x="6297383" y="305351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15DB3AE-EB59-43FA-A348-D1F885221453}"/>
                </a:ext>
              </a:extLst>
            </p:cNvPr>
            <p:cNvSpPr txBox="1"/>
            <p:nvPr/>
          </p:nvSpPr>
          <p:spPr>
            <a:xfrm>
              <a:off x="6297383" y="2113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834A0C7-0FED-47ED-9D21-011881D4DF2D}"/>
              </a:ext>
            </a:extLst>
          </p:cNvPr>
          <p:cNvGrpSpPr/>
          <p:nvPr/>
        </p:nvGrpSpPr>
        <p:grpSpPr>
          <a:xfrm>
            <a:off x="5402694" y="5231135"/>
            <a:ext cx="1404000" cy="1404000"/>
            <a:chOff x="6279700" y="2064342"/>
            <a:chExt cx="1404000" cy="1404000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CCB0338C-D72F-452D-A1CB-E52BC82C6B3E}"/>
                </a:ext>
              </a:extLst>
            </p:cNvPr>
            <p:cNvGrpSpPr/>
            <p:nvPr/>
          </p:nvGrpSpPr>
          <p:grpSpPr>
            <a:xfrm>
              <a:off x="6279700" y="2064342"/>
              <a:ext cx="1404000" cy="1404000"/>
              <a:chOff x="3600000" y="1800000"/>
              <a:chExt cx="1404000" cy="1404000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F3F743C1-D3E0-4AEE-B445-238662F847D5}"/>
                  </a:ext>
                </a:extLst>
              </p:cNvPr>
              <p:cNvGrpSpPr/>
              <p:nvPr/>
            </p:nvGrpSpPr>
            <p:grpSpPr>
              <a:xfrm>
                <a:off x="3600000" y="1800000"/>
                <a:ext cx="1404000" cy="1404000"/>
                <a:chOff x="4494882" y="1800000"/>
                <a:chExt cx="1404000" cy="1404000"/>
              </a:xfrm>
            </p:grpSpPr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9CC6C5B8-A443-4A1C-87D9-92213E58EBCC}"/>
                    </a:ext>
                  </a:extLst>
                </p:cNvPr>
                <p:cNvSpPr/>
                <p:nvPr/>
              </p:nvSpPr>
              <p:spPr>
                <a:xfrm>
                  <a:off x="4494882" y="1800000"/>
                  <a:ext cx="1404000" cy="1404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EF279FBA-2FE2-4CF2-9F8B-D775A5D5D0AF}"/>
                    </a:ext>
                  </a:extLst>
                </p:cNvPr>
                <p:cNvCxnSpPr/>
                <p:nvPr/>
              </p:nvCxnSpPr>
              <p:spPr>
                <a:xfrm>
                  <a:off x="4494882" y="2268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E402D1D4-3FA2-43B2-ABC9-1DB2062F834F}"/>
                    </a:ext>
                  </a:extLst>
                </p:cNvPr>
                <p:cNvCxnSpPr/>
                <p:nvPr/>
              </p:nvCxnSpPr>
              <p:spPr>
                <a:xfrm>
                  <a:off x="4494882" y="2736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247BC6BD-EE3E-4E56-BA5F-DDC5F29BE741}"/>
                  </a:ext>
                </a:extLst>
              </p:cNvPr>
              <p:cNvCxnSpPr/>
              <p:nvPr/>
            </p:nvCxnSpPr>
            <p:spPr>
              <a:xfrm>
                <a:off x="4068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B8FB8A01-0B0A-45A8-859F-890260E77F03}"/>
                  </a:ext>
                </a:extLst>
              </p:cNvPr>
              <p:cNvCxnSpPr/>
              <p:nvPr/>
            </p:nvCxnSpPr>
            <p:spPr>
              <a:xfrm>
                <a:off x="4536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865B35B-65EF-48CA-9598-E4B6FBFDA039}"/>
                </a:ext>
              </a:extLst>
            </p:cNvPr>
            <p:cNvSpPr txBox="1"/>
            <p:nvPr/>
          </p:nvSpPr>
          <p:spPr>
            <a:xfrm>
              <a:off x="7233382" y="2579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EE6CA4A-6FE0-40A8-9CD7-1FBCAC462C0A}"/>
                </a:ext>
              </a:extLst>
            </p:cNvPr>
            <p:cNvSpPr txBox="1"/>
            <p:nvPr/>
          </p:nvSpPr>
          <p:spPr>
            <a:xfrm>
              <a:off x="7233382" y="305153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A36F648-3B84-4A19-A802-44D4B4F5AFC7}"/>
                </a:ext>
              </a:extLst>
            </p:cNvPr>
            <p:cNvSpPr txBox="1"/>
            <p:nvPr/>
          </p:nvSpPr>
          <p:spPr>
            <a:xfrm>
              <a:off x="7233382" y="2111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B0C032D-D235-43FF-A0C0-2BED78B21A2C}"/>
                </a:ext>
              </a:extLst>
            </p:cNvPr>
            <p:cNvSpPr txBox="1"/>
            <p:nvPr/>
          </p:nvSpPr>
          <p:spPr>
            <a:xfrm>
              <a:off x="6765382" y="2582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620466A-B642-4261-93CB-FE331529CC72}"/>
                </a:ext>
              </a:extLst>
            </p:cNvPr>
            <p:cNvSpPr txBox="1"/>
            <p:nvPr/>
          </p:nvSpPr>
          <p:spPr>
            <a:xfrm>
              <a:off x="6765382" y="3061909"/>
              <a:ext cx="432000" cy="353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AE3DD86-0D46-46D0-B563-A5C2268DB96C}"/>
                </a:ext>
              </a:extLst>
            </p:cNvPr>
            <p:cNvSpPr txBox="1"/>
            <p:nvPr/>
          </p:nvSpPr>
          <p:spPr>
            <a:xfrm>
              <a:off x="6765382" y="2114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60A082F-0BDD-4EFD-A728-0FF7B9E46DFC}"/>
                </a:ext>
              </a:extLst>
            </p:cNvPr>
            <p:cNvSpPr txBox="1"/>
            <p:nvPr/>
          </p:nvSpPr>
          <p:spPr>
            <a:xfrm>
              <a:off x="6297383" y="2581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71CB037-058A-422A-BE84-0C2DC3966F46}"/>
                </a:ext>
              </a:extLst>
            </p:cNvPr>
            <p:cNvSpPr txBox="1"/>
            <p:nvPr/>
          </p:nvSpPr>
          <p:spPr>
            <a:xfrm>
              <a:off x="6297383" y="305351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E44BEC6-38E3-44D6-A619-9BBD251C2618}"/>
                </a:ext>
              </a:extLst>
            </p:cNvPr>
            <p:cNvSpPr txBox="1"/>
            <p:nvPr/>
          </p:nvSpPr>
          <p:spPr>
            <a:xfrm>
              <a:off x="6297383" y="2113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6CB18DDE-476A-4532-B426-8070861403B3}"/>
              </a:ext>
            </a:extLst>
          </p:cNvPr>
          <p:cNvGrpSpPr/>
          <p:nvPr/>
        </p:nvGrpSpPr>
        <p:grpSpPr>
          <a:xfrm>
            <a:off x="434403" y="1785508"/>
            <a:ext cx="2245905" cy="1265535"/>
            <a:chOff x="421849" y="1882564"/>
            <a:chExt cx="2245905" cy="126553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38853F2-7A92-4D03-8721-8D1F3024EB3B}"/>
                </a:ext>
              </a:extLst>
            </p:cNvPr>
            <p:cNvGrpSpPr/>
            <p:nvPr/>
          </p:nvGrpSpPr>
          <p:grpSpPr>
            <a:xfrm>
              <a:off x="421849" y="1882564"/>
              <a:ext cx="936000" cy="936000"/>
              <a:chOff x="1704784" y="2069121"/>
              <a:chExt cx="936000" cy="936000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C4C65301-7684-49FC-B4D6-45B0926043B7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EE19FEB-B8B1-48C2-87E1-4E0D3D3A6AAC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AD6518D2-55BF-4113-9E03-DEDD76D0B513}"/>
                    </a:ext>
                  </a:extLst>
                </p:cNvPr>
                <p:cNvCxnSpPr>
                  <a:stCxn id="2" idx="1"/>
                  <a:endCxn id="2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90C50C42-0C11-4DF0-83B9-93FFC5F14ED5}"/>
                    </a:ext>
                  </a:extLst>
                </p:cNvPr>
                <p:cNvCxnSpPr>
                  <a:stCxn id="2" idx="0"/>
                  <a:endCxn id="2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1230FF-3296-406C-9ED9-861E9FED71E8}"/>
                  </a:ext>
                </a:extLst>
              </p:cNvPr>
              <p:cNvSpPr txBox="1"/>
              <p:nvPr/>
            </p:nvSpPr>
            <p:spPr>
              <a:xfrm>
                <a:off x="2184067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FA015-2FE2-4B3C-9116-9CDD132E72D7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F4CCCD9-B87A-4FAA-B82F-A4AEDBD57E9D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8C8AC7A-CD72-4BC8-9835-FC3E9B595F9F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E455E27-2386-4FAD-BA81-75A94AA5EAC6}"/>
                </a:ext>
              </a:extLst>
            </p:cNvPr>
            <p:cNvGrpSpPr/>
            <p:nvPr/>
          </p:nvGrpSpPr>
          <p:grpSpPr>
            <a:xfrm>
              <a:off x="1731754" y="1883665"/>
              <a:ext cx="936000" cy="936000"/>
              <a:chOff x="1704784" y="2069121"/>
              <a:chExt cx="936000" cy="936000"/>
            </a:xfrm>
            <a:solidFill>
              <a:schemeClr val="accent6">
                <a:lumMod val="40000"/>
                <a:lumOff val="60000"/>
              </a:schemeClr>
            </a:solidFill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2C8A3EEB-9E4B-4260-B00A-D8882ACDD861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  <a:grpFill/>
            </p:grpSpPr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F0EA8CF4-F67A-4D68-8EFA-187E4F18F966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842ECBB4-3CA2-48F3-93EA-9801A7D32A8D}"/>
                    </a:ext>
                  </a:extLst>
                </p:cNvPr>
                <p:cNvCxnSpPr>
                  <a:stCxn id="53" idx="1"/>
                  <a:endCxn id="53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F16CD93-FD89-46CD-8CF7-CAFE8D5DD22F}"/>
                    </a:ext>
                  </a:extLst>
                </p:cNvPr>
                <p:cNvCxnSpPr>
                  <a:stCxn id="53" idx="0"/>
                  <a:endCxn id="53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C2C85C3-D7CB-41E1-8792-4F5AEC40E3B5}"/>
                  </a:ext>
                </a:extLst>
              </p:cNvPr>
              <p:cNvSpPr txBox="1"/>
              <p:nvPr/>
            </p:nvSpPr>
            <p:spPr>
              <a:xfrm>
                <a:off x="2194809" y="2118454"/>
                <a:ext cx="421258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81FC75B-1075-4BD3-B22A-93B856FF8C55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6BF04F-9937-43F5-A67C-85D827C8A182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62259A-07B6-40A0-8EED-47C3415396FC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1B68E1A-A4E3-4923-B5CA-CC946B44DC9A}"/>
                </a:ext>
              </a:extLst>
            </p:cNvPr>
            <p:cNvSpPr txBox="1"/>
            <p:nvPr/>
          </p:nvSpPr>
          <p:spPr>
            <a:xfrm>
              <a:off x="504964" y="2840322"/>
              <a:ext cx="758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Input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D798813-2777-4D41-A002-65E0F92FBEA0}"/>
                </a:ext>
              </a:extLst>
            </p:cNvPr>
            <p:cNvSpPr txBox="1"/>
            <p:nvPr/>
          </p:nvSpPr>
          <p:spPr>
            <a:xfrm>
              <a:off x="1731756" y="2840322"/>
              <a:ext cx="935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Kernel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5DAF2532-FFF9-46E6-A3C0-E6333F5492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030" y="1890383"/>
              <a:ext cx="468000" cy="46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2E1C2E12-3ADC-476C-B167-0251C3ED7AD8}"/>
              </a:ext>
            </a:extLst>
          </p:cNvPr>
          <p:cNvGrpSpPr/>
          <p:nvPr/>
        </p:nvGrpSpPr>
        <p:grpSpPr>
          <a:xfrm>
            <a:off x="3523964" y="1785508"/>
            <a:ext cx="2239747" cy="1265535"/>
            <a:chOff x="3511410" y="1882564"/>
            <a:chExt cx="2239747" cy="1265535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7E03C16-48EB-469A-9054-AA89F02C6CC6}"/>
                </a:ext>
              </a:extLst>
            </p:cNvPr>
            <p:cNvGrpSpPr/>
            <p:nvPr/>
          </p:nvGrpSpPr>
          <p:grpSpPr>
            <a:xfrm>
              <a:off x="3511410" y="1882564"/>
              <a:ext cx="936000" cy="936000"/>
              <a:chOff x="1704784" y="2069121"/>
              <a:chExt cx="936000" cy="936000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4E644C9F-E7C5-4143-BAEB-3E8ABC8F4F8D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</p:grpSpPr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11A1D99E-FE37-4B2C-84EE-47FDAD9D428C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A7711B29-7D44-4B93-8977-B24EC14574E9}"/>
                    </a:ext>
                  </a:extLst>
                </p:cNvPr>
                <p:cNvCxnSpPr>
                  <a:stCxn id="156" idx="1"/>
                  <a:endCxn id="156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BAEC40CD-6519-436B-B3AF-BDEF0207A6E0}"/>
                    </a:ext>
                  </a:extLst>
                </p:cNvPr>
                <p:cNvCxnSpPr>
                  <a:stCxn id="156" idx="0"/>
                  <a:endCxn id="156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95A7279-AA3B-4C45-9E82-C63C00D1880F}"/>
                  </a:ext>
                </a:extLst>
              </p:cNvPr>
              <p:cNvSpPr txBox="1"/>
              <p:nvPr/>
            </p:nvSpPr>
            <p:spPr>
              <a:xfrm>
                <a:off x="2184067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FE17DC4-2430-475D-979C-88A09B300F2D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A3629DE-22CD-4691-88DF-48BC128BCBDB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EFFEA10-C546-403E-9F80-C2F7C565114D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BFDEDE8-7722-4A7E-A8C2-AE2E63A8DB55}"/>
                </a:ext>
              </a:extLst>
            </p:cNvPr>
            <p:cNvSpPr txBox="1"/>
            <p:nvPr/>
          </p:nvSpPr>
          <p:spPr>
            <a:xfrm>
              <a:off x="3594525" y="2840322"/>
              <a:ext cx="758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Input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FC4CF33-3417-4B3B-A9A2-02D5C135AB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3296" y="1890511"/>
              <a:ext cx="468000" cy="46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BD5CE8DD-D6F8-49B2-8D58-3B5B90567541}"/>
                </a:ext>
              </a:extLst>
            </p:cNvPr>
            <p:cNvGrpSpPr/>
            <p:nvPr/>
          </p:nvGrpSpPr>
          <p:grpSpPr>
            <a:xfrm>
              <a:off x="4815157" y="1882564"/>
              <a:ext cx="936000" cy="936000"/>
              <a:chOff x="1704784" y="2069121"/>
              <a:chExt cx="936000" cy="936000"/>
            </a:xfrm>
            <a:solidFill>
              <a:schemeClr val="accent6">
                <a:lumMod val="40000"/>
                <a:lumOff val="60000"/>
              </a:schemeClr>
            </a:solidFill>
          </p:grpSpPr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68683735-DEE5-4773-8611-46D27705E746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  <a:grpFill/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DC5235B5-166A-4F22-9CC2-FABB0082923A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AA9DD4C1-C8DD-4959-9940-5FA0B2E10ECC}"/>
                    </a:ext>
                  </a:extLst>
                </p:cNvPr>
                <p:cNvCxnSpPr>
                  <a:stCxn id="167" idx="1"/>
                  <a:endCxn id="167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 168">
                  <a:extLst>
                    <a:ext uri="{FF2B5EF4-FFF2-40B4-BE49-F238E27FC236}">
                      <a16:creationId xmlns:a16="http://schemas.microsoft.com/office/drawing/2014/main" id="{8D7EC75D-1AE7-43F7-BD83-603DA9EA357C}"/>
                    </a:ext>
                  </a:extLst>
                </p:cNvPr>
                <p:cNvCxnSpPr>
                  <a:stCxn id="167" idx="0"/>
                  <a:endCxn id="167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F9F1B7AF-4F23-4DC9-8B56-915887F765C0}"/>
                  </a:ext>
                </a:extLst>
              </p:cNvPr>
              <p:cNvSpPr txBox="1"/>
              <p:nvPr/>
            </p:nvSpPr>
            <p:spPr>
              <a:xfrm>
                <a:off x="2194809" y="2118454"/>
                <a:ext cx="421258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6C130BF6-A170-4AEE-95CD-E4CB54CEEEC9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36FB6CA-F13D-4257-BE69-00443298983D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EFFB7A4B-A6F9-4234-90B5-E595C34B904E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F21BDE33-94DF-4952-9490-192CEFD56074}"/>
                </a:ext>
              </a:extLst>
            </p:cNvPr>
            <p:cNvSpPr txBox="1"/>
            <p:nvPr/>
          </p:nvSpPr>
          <p:spPr>
            <a:xfrm>
              <a:off x="4815159" y="2839221"/>
              <a:ext cx="935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Kernel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9885631C-D283-44C7-85A2-74DA1DA13067}"/>
              </a:ext>
            </a:extLst>
          </p:cNvPr>
          <p:cNvGrpSpPr/>
          <p:nvPr/>
        </p:nvGrpSpPr>
        <p:grpSpPr>
          <a:xfrm>
            <a:off x="6525251" y="1795512"/>
            <a:ext cx="2245905" cy="1265535"/>
            <a:chOff x="6512697" y="1892568"/>
            <a:chExt cx="2245905" cy="1265535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18D0C789-91B3-49B1-9866-A5D054018D9A}"/>
                </a:ext>
              </a:extLst>
            </p:cNvPr>
            <p:cNvGrpSpPr/>
            <p:nvPr/>
          </p:nvGrpSpPr>
          <p:grpSpPr>
            <a:xfrm>
              <a:off x="6512697" y="1892568"/>
              <a:ext cx="936000" cy="936000"/>
              <a:chOff x="1704784" y="2069121"/>
              <a:chExt cx="936000" cy="936000"/>
            </a:xfrm>
          </p:grpSpPr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3A3B14AC-AF90-407A-AC77-D4B471B36D08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</p:grpSpPr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FF28AC6D-EF9A-415E-B409-9757BE5B11B5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78" name="직선 연결선 177">
                  <a:extLst>
                    <a:ext uri="{FF2B5EF4-FFF2-40B4-BE49-F238E27FC236}">
                      <a16:creationId xmlns:a16="http://schemas.microsoft.com/office/drawing/2014/main" id="{039C5B7C-248D-43B1-AB63-34E10C858EE9}"/>
                    </a:ext>
                  </a:extLst>
                </p:cNvPr>
                <p:cNvCxnSpPr>
                  <a:stCxn id="177" idx="1"/>
                  <a:endCxn id="177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직선 연결선 178">
                  <a:extLst>
                    <a:ext uri="{FF2B5EF4-FFF2-40B4-BE49-F238E27FC236}">
                      <a16:creationId xmlns:a16="http://schemas.microsoft.com/office/drawing/2014/main" id="{A33DA14C-9A6D-4EEE-AFDB-F17925C69385}"/>
                    </a:ext>
                  </a:extLst>
                </p:cNvPr>
                <p:cNvCxnSpPr>
                  <a:stCxn id="177" idx="0"/>
                  <a:endCxn id="177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AF34A34-C156-49A0-9FFB-565761C8AEB7}"/>
                  </a:ext>
                </a:extLst>
              </p:cNvPr>
              <p:cNvSpPr txBox="1"/>
              <p:nvPr/>
            </p:nvSpPr>
            <p:spPr>
              <a:xfrm>
                <a:off x="2184067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E0BFA1CB-E26C-4612-9149-B72077BF106A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8471D915-6D10-4831-BE46-CDA62A1EE317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284E4888-8D6F-4397-AA8B-A3D15A8C354F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96396104-7FB2-48CB-B185-83FB771B6F45}"/>
                </a:ext>
              </a:extLst>
            </p:cNvPr>
            <p:cNvGrpSpPr/>
            <p:nvPr/>
          </p:nvGrpSpPr>
          <p:grpSpPr>
            <a:xfrm>
              <a:off x="7822602" y="1893669"/>
              <a:ext cx="936000" cy="936000"/>
              <a:chOff x="1704784" y="2069121"/>
              <a:chExt cx="936000" cy="936000"/>
            </a:xfrm>
            <a:solidFill>
              <a:schemeClr val="accent6">
                <a:lumMod val="40000"/>
                <a:lumOff val="60000"/>
              </a:schemeClr>
            </a:solidFill>
          </p:grpSpPr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925524FE-4CCA-4F51-9F2B-693562057686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  <a:grpFill/>
            </p:grpSpPr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2B6759B9-423E-4677-AECC-9A38951929CD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EBB0EFB4-AD65-4F69-98C6-8631803406C9}"/>
                    </a:ext>
                  </a:extLst>
                </p:cNvPr>
                <p:cNvCxnSpPr>
                  <a:stCxn id="186" idx="1"/>
                  <a:endCxn id="186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>
                  <a:extLst>
                    <a:ext uri="{FF2B5EF4-FFF2-40B4-BE49-F238E27FC236}">
                      <a16:creationId xmlns:a16="http://schemas.microsoft.com/office/drawing/2014/main" id="{65819725-01D9-437B-BCBD-B80B892DE626}"/>
                    </a:ext>
                  </a:extLst>
                </p:cNvPr>
                <p:cNvCxnSpPr>
                  <a:stCxn id="186" idx="0"/>
                  <a:endCxn id="186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E22B954E-A6E3-441F-B055-F6671661CE88}"/>
                  </a:ext>
                </a:extLst>
              </p:cNvPr>
              <p:cNvSpPr txBox="1"/>
              <p:nvPr/>
            </p:nvSpPr>
            <p:spPr>
              <a:xfrm>
                <a:off x="2194989" y="2118454"/>
                <a:ext cx="421077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55FB5402-66A9-40ED-A0FF-7DA7BDED5D63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BEAF9208-FC73-4D0B-879C-5C272FBCCB73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07D5E9A9-67D5-4E8C-B83F-6F49B374CD89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0AF6235-340B-4338-93CB-3B1CBBB66FF6}"/>
                </a:ext>
              </a:extLst>
            </p:cNvPr>
            <p:cNvSpPr txBox="1"/>
            <p:nvPr/>
          </p:nvSpPr>
          <p:spPr>
            <a:xfrm>
              <a:off x="6595812" y="2850326"/>
              <a:ext cx="758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Input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62DFFDA-4C1A-4258-9EA7-AC31298C2BD6}"/>
                </a:ext>
              </a:extLst>
            </p:cNvPr>
            <p:cNvSpPr txBox="1"/>
            <p:nvPr/>
          </p:nvSpPr>
          <p:spPr>
            <a:xfrm>
              <a:off x="7822604" y="2850326"/>
              <a:ext cx="935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Kernel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1588B10-7420-4A91-8FA6-F9352C4C0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877" y="2362389"/>
              <a:ext cx="468000" cy="46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B1EB1B4-34C8-47BF-ACE5-BAA156371A13}"/>
              </a:ext>
            </a:extLst>
          </p:cNvPr>
          <p:cNvGrpSpPr/>
          <p:nvPr/>
        </p:nvGrpSpPr>
        <p:grpSpPr>
          <a:xfrm>
            <a:off x="9510130" y="1796613"/>
            <a:ext cx="2239747" cy="1265535"/>
            <a:chOff x="9497576" y="1893669"/>
            <a:chExt cx="2239747" cy="1265535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6F17349A-7F22-4CA3-8540-04D5B6B25141}"/>
                </a:ext>
              </a:extLst>
            </p:cNvPr>
            <p:cNvGrpSpPr/>
            <p:nvPr/>
          </p:nvGrpSpPr>
          <p:grpSpPr>
            <a:xfrm>
              <a:off x="9497576" y="1893669"/>
              <a:ext cx="936000" cy="936000"/>
              <a:chOff x="1704784" y="2069121"/>
              <a:chExt cx="936000" cy="936000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1AD0A7C8-F44A-48D0-8372-F67F8F4F117D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</p:grpSpPr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128E61A0-449E-405B-A04D-8E7111A4B449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99" name="직선 연결선 198">
                  <a:extLst>
                    <a:ext uri="{FF2B5EF4-FFF2-40B4-BE49-F238E27FC236}">
                      <a16:creationId xmlns:a16="http://schemas.microsoft.com/office/drawing/2014/main" id="{341B42B7-F5DB-4BB5-A6CF-A16D03C2CE82}"/>
                    </a:ext>
                  </a:extLst>
                </p:cNvPr>
                <p:cNvCxnSpPr>
                  <a:stCxn id="198" idx="1"/>
                  <a:endCxn id="198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직선 연결선 199">
                  <a:extLst>
                    <a:ext uri="{FF2B5EF4-FFF2-40B4-BE49-F238E27FC236}">
                      <a16:creationId xmlns:a16="http://schemas.microsoft.com/office/drawing/2014/main" id="{F23B3DCA-D361-4291-8E53-A2F6B211E41F}"/>
                    </a:ext>
                  </a:extLst>
                </p:cNvPr>
                <p:cNvCxnSpPr>
                  <a:stCxn id="198" idx="0"/>
                  <a:endCxn id="198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3C1A12ED-378B-47BB-A034-45327D7990D7}"/>
                  </a:ext>
                </a:extLst>
              </p:cNvPr>
              <p:cNvSpPr txBox="1"/>
              <p:nvPr/>
            </p:nvSpPr>
            <p:spPr>
              <a:xfrm>
                <a:off x="2184067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FB52C47B-5CFB-4627-B17C-4889C875B0A6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BF85298-4898-40AB-852E-E86BEB86CFDA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7BA47F5-C0F1-4753-A1B9-1092BA8EC76D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A9C0D8C-72C8-49BB-8C50-3B370D5DC878}"/>
                </a:ext>
              </a:extLst>
            </p:cNvPr>
            <p:cNvSpPr txBox="1"/>
            <p:nvPr/>
          </p:nvSpPr>
          <p:spPr>
            <a:xfrm>
              <a:off x="9580691" y="2851427"/>
              <a:ext cx="758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Input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A00BCB81-89EB-4928-A67D-DC2DB3CA7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8792" y="2363490"/>
              <a:ext cx="468000" cy="46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7B1CFA19-9F60-49E2-8559-44161E838B1D}"/>
                </a:ext>
              </a:extLst>
            </p:cNvPr>
            <p:cNvGrpSpPr/>
            <p:nvPr/>
          </p:nvGrpSpPr>
          <p:grpSpPr>
            <a:xfrm>
              <a:off x="10801323" y="1893669"/>
              <a:ext cx="936000" cy="936000"/>
              <a:chOff x="1704784" y="2069121"/>
              <a:chExt cx="936000" cy="936000"/>
            </a:xfrm>
            <a:solidFill>
              <a:schemeClr val="accent6">
                <a:lumMod val="40000"/>
                <a:lumOff val="60000"/>
              </a:schemeClr>
            </a:solidFill>
          </p:grpSpPr>
          <p:grpSp>
            <p:nvGrpSpPr>
              <p:cNvPr id="204" name="그룹 203">
                <a:extLst>
                  <a:ext uri="{FF2B5EF4-FFF2-40B4-BE49-F238E27FC236}">
                    <a16:creationId xmlns:a16="http://schemas.microsoft.com/office/drawing/2014/main" id="{6FFF9EB8-F4A1-43E9-ABA7-44C471BF29CB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  <a:grpFill/>
            </p:grpSpPr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D7F19179-5D16-4583-BE71-6B4D723FE754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210" name="직선 연결선 209">
                  <a:extLst>
                    <a:ext uri="{FF2B5EF4-FFF2-40B4-BE49-F238E27FC236}">
                      <a16:creationId xmlns:a16="http://schemas.microsoft.com/office/drawing/2014/main" id="{69765120-AAA8-4136-AE07-DCDA4D8517C3}"/>
                    </a:ext>
                  </a:extLst>
                </p:cNvPr>
                <p:cNvCxnSpPr>
                  <a:stCxn id="209" idx="1"/>
                  <a:endCxn id="209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>
                  <a:extLst>
                    <a:ext uri="{FF2B5EF4-FFF2-40B4-BE49-F238E27FC236}">
                      <a16:creationId xmlns:a16="http://schemas.microsoft.com/office/drawing/2014/main" id="{D18A8929-29B7-4101-800B-03EDF5C0F301}"/>
                    </a:ext>
                  </a:extLst>
                </p:cNvPr>
                <p:cNvCxnSpPr>
                  <a:stCxn id="209" idx="0"/>
                  <a:endCxn id="209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95C210CE-82BF-4AC1-8273-4268B39E04BF}"/>
                  </a:ext>
                </a:extLst>
              </p:cNvPr>
              <p:cNvSpPr txBox="1"/>
              <p:nvPr/>
            </p:nvSpPr>
            <p:spPr>
              <a:xfrm>
                <a:off x="2196443" y="2118454"/>
                <a:ext cx="419624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00E6BDA0-44A7-40A3-A675-4DE255E23931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499E320-FDF2-4AA0-A828-F83D48643791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810C9FB2-7B4F-4B8B-920C-AD0239B2F388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6691CD7-EA3E-41DA-9376-9EACD27445E7}"/>
                </a:ext>
              </a:extLst>
            </p:cNvPr>
            <p:cNvSpPr txBox="1"/>
            <p:nvPr/>
          </p:nvSpPr>
          <p:spPr>
            <a:xfrm>
              <a:off x="10801325" y="2850326"/>
              <a:ext cx="935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Kernel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217" name="연결선: 꺾임 216">
            <a:extLst>
              <a:ext uri="{FF2B5EF4-FFF2-40B4-BE49-F238E27FC236}">
                <a16:creationId xmlns:a16="http://schemas.microsoft.com/office/drawing/2014/main" id="{2608ADF4-8D0B-452C-B389-B846BEE9F75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0185" y="2887530"/>
            <a:ext cx="318828" cy="64585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3D739290-A0B5-43F4-90BC-C5CCED9D12FC}"/>
              </a:ext>
            </a:extLst>
          </p:cNvPr>
          <p:cNvCxnSpPr>
            <a:cxnSpLocks/>
          </p:cNvCxnSpPr>
          <p:nvPr/>
        </p:nvCxnSpPr>
        <p:spPr>
          <a:xfrm rot="5400000">
            <a:off x="1707838" y="2875732"/>
            <a:ext cx="318828" cy="66945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연결선: 꺾임 225">
            <a:extLst>
              <a:ext uri="{FF2B5EF4-FFF2-40B4-BE49-F238E27FC236}">
                <a16:creationId xmlns:a16="http://schemas.microsoft.com/office/drawing/2014/main" id="{F791B335-3727-47DA-A2A1-5103146852A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53488" y="2885511"/>
            <a:ext cx="318828" cy="64585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연결선: 꺾임 226">
            <a:extLst>
              <a:ext uri="{FF2B5EF4-FFF2-40B4-BE49-F238E27FC236}">
                <a16:creationId xmlns:a16="http://schemas.microsoft.com/office/drawing/2014/main" id="{8143F60F-D73C-42D6-B100-4F4F6F09D388}"/>
              </a:ext>
            </a:extLst>
          </p:cNvPr>
          <p:cNvCxnSpPr/>
          <p:nvPr/>
        </p:nvCxnSpPr>
        <p:spPr>
          <a:xfrm rot="5400000">
            <a:off x="4811141" y="2873713"/>
            <a:ext cx="318828" cy="66945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E3479148-66AE-498E-AC29-E202EA956E7B}"/>
              </a:ext>
            </a:extLst>
          </p:cNvPr>
          <p:cNvCxnSpPr>
            <a:stCxn id="82" idx="2"/>
            <a:endCxn id="116" idx="0"/>
          </p:cNvCxnSpPr>
          <p:nvPr/>
        </p:nvCxnSpPr>
        <p:spPr>
          <a:xfrm rot="16200000" flipH="1">
            <a:off x="5145901" y="4272342"/>
            <a:ext cx="457264" cy="146032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20455EBD-1D5D-4105-84C0-1B6898CE8276}"/>
              </a:ext>
            </a:extLst>
          </p:cNvPr>
          <p:cNvCxnSpPr>
            <a:stCxn id="13" idx="2"/>
            <a:endCxn id="116" idx="0"/>
          </p:cNvCxnSpPr>
          <p:nvPr/>
        </p:nvCxnSpPr>
        <p:spPr>
          <a:xfrm rot="16200000" flipH="1">
            <a:off x="3595144" y="2721585"/>
            <a:ext cx="457264" cy="4561836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E28A7B0-26FB-4BEC-9E6D-840A56F915E7}"/>
              </a:ext>
            </a:extLst>
          </p:cNvPr>
          <p:cNvSpPr/>
          <p:nvPr/>
        </p:nvSpPr>
        <p:spPr>
          <a:xfrm>
            <a:off x="5824270" y="5168138"/>
            <a:ext cx="1038746" cy="1061994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A13EC94-BCF8-411A-8C55-3A9CEB8A5228}"/>
              </a:ext>
            </a:extLst>
          </p:cNvPr>
          <p:cNvGrpSpPr/>
          <p:nvPr/>
        </p:nvGrpSpPr>
        <p:grpSpPr>
          <a:xfrm>
            <a:off x="3942372" y="3369870"/>
            <a:ext cx="1404000" cy="1404000"/>
            <a:chOff x="6279700" y="2064342"/>
            <a:chExt cx="1404000" cy="1404000"/>
          </a:xfrm>
        </p:grpSpPr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BEB9888D-3ED8-4FF9-80DF-133EBDF6A602}"/>
                </a:ext>
              </a:extLst>
            </p:cNvPr>
            <p:cNvGrpSpPr/>
            <p:nvPr/>
          </p:nvGrpSpPr>
          <p:grpSpPr>
            <a:xfrm>
              <a:off x="6279700" y="2064342"/>
              <a:ext cx="1404000" cy="1404000"/>
              <a:chOff x="3600000" y="1800000"/>
              <a:chExt cx="1404000" cy="1404000"/>
            </a:xfrm>
          </p:grpSpPr>
          <p:grpSp>
            <p:nvGrpSpPr>
              <p:cNvPr id="232" name="그룹 231">
                <a:extLst>
                  <a:ext uri="{FF2B5EF4-FFF2-40B4-BE49-F238E27FC236}">
                    <a16:creationId xmlns:a16="http://schemas.microsoft.com/office/drawing/2014/main" id="{6D446035-B444-4468-90CE-B7E742DBA484}"/>
                  </a:ext>
                </a:extLst>
              </p:cNvPr>
              <p:cNvGrpSpPr/>
              <p:nvPr/>
            </p:nvGrpSpPr>
            <p:grpSpPr>
              <a:xfrm>
                <a:off x="3600000" y="1800000"/>
                <a:ext cx="1404000" cy="1404000"/>
                <a:chOff x="4494882" y="1800000"/>
                <a:chExt cx="1404000" cy="1404000"/>
              </a:xfrm>
            </p:grpSpPr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D137E42A-C8A7-490E-97A5-27E515C2D0D2}"/>
                    </a:ext>
                  </a:extLst>
                </p:cNvPr>
                <p:cNvSpPr/>
                <p:nvPr/>
              </p:nvSpPr>
              <p:spPr>
                <a:xfrm>
                  <a:off x="4494882" y="1800000"/>
                  <a:ext cx="1404000" cy="1404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236" name="직선 연결선 235">
                  <a:extLst>
                    <a:ext uri="{FF2B5EF4-FFF2-40B4-BE49-F238E27FC236}">
                      <a16:creationId xmlns:a16="http://schemas.microsoft.com/office/drawing/2014/main" id="{34EEAE00-7C9D-4358-B9DF-3F0DC5337376}"/>
                    </a:ext>
                  </a:extLst>
                </p:cNvPr>
                <p:cNvCxnSpPr/>
                <p:nvPr/>
              </p:nvCxnSpPr>
              <p:spPr>
                <a:xfrm>
                  <a:off x="4494882" y="2268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직선 연결선 237">
                  <a:extLst>
                    <a:ext uri="{FF2B5EF4-FFF2-40B4-BE49-F238E27FC236}">
                      <a16:creationId xmlns:a16="http://schemas.microsoft.com/office/drawing/2014/main" id="{9E05E043-92C2-4145-9E81-0DFEA00AB01D}"/>
                    </a:ext>
                  </a:extLst>
                </p:cNvPr>
                <p:cNvCxnSpPr/>
                <p:nvPr/>
              </p:nvCxnSpPr>
              <p:spPr>
                <a:xfrm>
                  <a:off x="4494882" y="2736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7F8BAF1E-C879-4135-A037-439C2064BF69}"/>
                  </a:ext>
                </a:extLst>
              </p:cNvPr>
              <p:cNvCxnSpPr/>
              <p:nvPr/>
            </p:nvCxnSpPr>
            <p:spPr>
              <a:xfrm>
                <a:off x="4068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3D827171-1CC5-44D0-A986-570396D0A00A}"/>
                  </a:ext>
                </a:extLst>
              </p:cNvPr>
              <p:cNvCxnSpPr/>
              <p:nvPr/>
            </p:nvCxnSpPr>
            <p:spPr>
              <a:xfrm>
                <a:off x="4536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26146F3B-98D1-4408-A35C-F216714E8AD5}"/>
                </a:ext>
              </a:extLst>
            </p:cNvPr>
            <p:cNvSpPr txBox="1"/>
            <p:nvPr/>
          </p:nvSpPr>
          <p:spPr>
            <a:xfrm>
              <a:off x="7233382" y="2579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90FA75AC-DA24-486E-91C5-9E1054683E88}"/>
                </a:ext>
              </a:extLst>
            </p:cNvPr>
            <p:cNvSpPr txBox="1"/>
            <p:nvPr/>
          </p:nvSpPr>
          <p:spPr>
            <a:xfrm>
              <a:off x="7233382" y="305153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1FEF44BD-CCB9-404C-8A36-6E6897F6E8AB}"/>
                </a:ext>
              </a:extLst>
            </p:cNvPr>
            <p:cNvSpPr txBox="1"/>
            <p:nvPr/>
          </p:nvSpPr>
          <p:spPr>
            <a:xfrm>
              <a:off x="7233382" y="2111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5FFE34D9-3BC0-4888-9598-077AC3804646}"/>
                </a:ext>
              </a:extLst>
            </p:cNvPr>
            <p:cNvSpPr txBox="1"/>
            <p:nvPr/>
          </p:nvSpPr>
          <p:spPr>
            <a:xfrm>
              <a:off x="6765382" y="2582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DE373EF9-5212-4F50-BAB4-5F047D84FD96}"/>
                </a:ext>
              </a:extLst>
            </p:cNvPr>
            <p:cNvSpPr txBox="1"/>
            <p:nvPr/>
          </p:nvSpPr>
          <p:spPr>
            <a:xfrm>
              <a:off x="6765382" y="3054214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846CF757-042F-4E19-AD63-7DDEDAFA1191}"/>
                </a:ext>
              </a:extLst>
            </p:cNvPr>
            <p:cNvSpPr txBox="1"/>
            <p:nvPr/>
          </p:nvSpPr>
          <p:spPr>
            <a:xfrm>
              <a:off x="6765382" y="2114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81346E13-063D-4F1A-81EB-E522D17AEE13}"/>
                </a:ext>
              </a:extLst>
            </p:cNvPr>
            <p:cNvSpPr txBox="1"/>
            <p:nvPr/>
          </p:nvSpPr>
          <p:spPr>
            <a:xfrm>
              <a:off x="6297383" y="2581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0B33D2E-E71E-4F2F-9672-EB292AC1A174}"/>
                </a:ext>
              </a:extLst>
            </p:cNvPr>
            <p:cNvSpPr txBox="1"/>
            <p:nvPr/>
          </p:nvSpPr>
          <p:spPr>
            <a:xfrm>
              <a:off x="6297383" y="305351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19A13960-9C61-49F0-8BDE-ADE07484EEA3}"/>
                </a:ext>
              </a:extLst>
            </p:cNvPr>
            <p:cNvSpPr txBox="1"/>
            <p:nvPr/>
          </p:nvSpPr>
          <p:spPr>
            <a:xfrm>
              <a:off x="6297383" y="2113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EB5CF532-93F7-44ED-8645-E9239BB68137}"/>
              </a:ext>
            </a:extLst>
          </p:cNvPr>
          <p:cNvGrpSpPr/>
          <p:nvPr/>
        </p:nvGrpSpPr>
        <p:grpSpPr>
          <a:xfrm>
            <a:off x="5402694" y="5231134"/>
            <a:ext cx="1404000" cy="1404000"/>
            <a:chOff x="6279700" y="2064342"/>
            <a:chExt cx="1404000" cy="1404000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5985F994-6EA5-4419-A9FB-6371B87DF6EA}"/>
                </a:ext>
              </a:extLst>
            </p:cNvPr>
            <p:cNvGrpSpPr/>
            <p:nvPr/>
          </p:nvGrpSpPr>
          <p:grpSpPr>
            <a:xfrm>
              <a:off x="6279700" y="2064342"/>
              <a:ext cx="1404000" cy="1404000"/>
              <a:chOff x="3600000" y="1800000"/>
              <a:chExt cx="1404000" cy="1404000"/>
            </a:xfrm>
          </p:grpSpPr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CEB2A6A4-7AD6-40AE-A628-99110D654D66}"/>
                  </a:ext>
                </a:extLst>
              </p:cNvPr>
              <p:cNvGrpSpPr/>
              <p:nvPr/>
            </p:nvGrpSpPr>
            <p:grpSpPr>
              <a:xfrm>
                <a:off x="3600000" y="1800000"/>
                <a:ext cx="1404000" cy="1404000"/>
                <a:chOff x="4494882" y="1800000"/>
                <a:chExt cx="1404000" cy="1404000"/>
              </a:xfrm>
            </p:grpSpPr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7C552CB2-A5C1-4B1E-ACEC-3A4C40296EBA}"/>
                    </a:ext>
                  </a:extLst>
                </p:cNvPr>
                <p:cNvSpPr/>
                <p:nvPr/>
              </p:nvSpPr>
              <p:spPr>
                <a:xfrm>
                  <a:off x="4494882" y="1800000"/>
                  <a:ext cx="1404000" cy="1404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255" name="직선 연결선 254">
                  <a:extLst>
                    <a:ext uri="{FF2B5EF4-FFF2-40B4-BE49-F238E27FC236}">
                      <a16:creationId xmlns:a16="http://schemas.microsoft.com/office/drawing/2014/main" id="{719AB4FF-A0B4-4D89-922C-A6EC97EA44C7}"/>
                    </a:ext>
                  </a:extLst>
                </p:cNvPr>
                <p:cNvCxnSpPr/>
                <p:nvPr/>
              </p:nvCxnSpPr>
              <p:spPr>
                <a:xfrm>
                  <a:off x="4494882" y="2268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직선 연결선 255">
                  <a:extLst>
                    <a:ext uri="{FF2B5EF4-FFF2-40B4-BE49-F238E27FC236}">
                      <a16:creationId xmlns:a16="http://schemas.microsoft.com/office/drawing/2014/main" id="{FC34018A-9358-4560-9189-C0B6C0FD1FB7}"/>
                    </a:ext>
                  </a:extLst>
                </p:cNvPr>
                <p:cNvCxnSpPr/>
                <p:nvPr/>
              </p:nvCxnSpPr>
              <p:spPr>
                <a:xfrm>
                  <a:off x="4494882" y="2736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2" name="직선 연결선 251">
                <a:extLst>
                  <a:ext uri="{FF2B5EF4-FFF2-40B4-BE49-F238E27FC236}">
                    <a16:creationId xmlns:a16="http://schemas.microsoft.com/office/drawing/2014/main" id="{9EDC2978-45D5-40B8-92EC-820C9E337399}"/>
                  </a:ext>
                </a:extLst>
              </p:cNvPr>
              <p:cNvCxnSpPr/>
              <p:nvPr/>
            </p:nvCxnSpPr>
            <p:spPr>
              <a:xfrm>
                <a:off x="4068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>
                <a:extLst>
                  <a:ext uri="{FF2B5EF4-FFF2-40B4-BE49-F238E27FC236}">
                    <a16:creationId xmlns:a16="http://schemas.microsoft.com/office/drawing/2014/main" id="{19064BB0-7E59-4CD4-92EA-9E805D746460}"/>
                  </a:ext>
                </a:extLst>
              </p:cNvPr>
              <p:cNvCxnSpPr/>
              <p:nvPr/>
            </p:nvCxnSpPr>
            <p:spPr>
              <a:xfrm>
                <a:off x="4536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DC112069-6539-4625-8666-68D610DE0F24}"/>
                </a:ext>
              </a:extLst>
            </p:cNvPr>
            <p:cNvSpPr txBox="1"/>
            <p:nvPr/>
          </p:nvSpPr>
          <p:spPr>
            <a:xfrm>
              <a:off x="7233382" y="2579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D4ED8F43-B8AF-42BB-BC5C-D1ED00F3EBD1}"/>
                </a:ext>
              </a:extLst>
            </p:cNvPr>
            <p:cNvSpPr txBox="1"/>
            <p:nvPr/>
          </p:nvSpPr>
          <p:spPr>
            <a:xfrm>
              <a:off x="7233382" y="305153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3295E723-916F-4FD9-8024-F6EBD20620DF}"/>
                </a:ext>
              </a:extLst>
            </p:cNvPr>
            <p:cNvSpPr txBox="1"/>
            <p:nvPr/>
          </p:nvSpPr>
          <p:spPr>
            <a:xfrm>
              <a:off x="7233382" y="2111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FBAAAAC1-12BC-479B-867C-7A227E414D6F}"/>
                </a:ext>
              </a:extLst>
            </p:cNvPr>
            <p:cNvSpPr txBox="1"/>
            <p:nvPr/>
          </p:nvSpPr>
          <p:spPr>
            <a:xfrm>
              <a:off x="6765382" y="2582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5DBE1B5E-D22E-4BFC-B134-797C260E9F24}"/>
                </a:ext>
              </a:extLst>
            </p:cNvPr>
            <p:cNvSpPr txBox="1"/>
            <p:nvPr/>
          </p:nvSpPr>
          <p:spPr>
            <a:xfrm>
              <a:off x="6765382" y="3061909"/>
              <a:ext cx="432000" cy="353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FCC2228-C028-4E6F-8021-29F759E75F70}"/>
                </a:ext>
              </a:extLst>
            </p:cNvPr>
            <p:cNvSpPr txBox="1"/>
            <p:nvPr/>
          </p:nvSpPr>
          <p:spPr>
            <a:xfrm>
              <a:off x="6765382" y="2114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9512920F-72B2-45E6-9C24-D38A2DF10FFE}"/>
                </a:ext>
              </a:extLst>
            </p:cNvPr>
            <p:cNvSpPr txBox="1"/>
            <p:nvPr/>
          </p:nvSpPr>
          <p:spPr>
            <a:xfrm>
              <a:off x="6297383" y="2581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DC2B1BF-EFF2-4649-A409-EC6A50A6889B}"/>
                </a:ext>
              </a:extLst>
            </p:cNvPr>
            <p:cNvSpPr txBox="1"/>
            <p:nvPr/>
          </p:nvSpPr>
          <p:spPr>
            <a:xfrm>
              <a:off x="6297383" y="305351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DD719B1A-E877-4F6A-8658-4EBB928E9651}"/>
                </a:ext>
              </a:extLst>
            </p:cNvPr>
            <p:cNvSpPr txBox="1"/>
            <p:nvPr/>
          </p:nvSpPr>
          <p:spPr>
            <a:xfrm>
              <a:off x="6297383" y="2113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257" name="연결선: 꺾임 256">
            <a:extLst>
              <a:ext uri="{FF2B5EF4-FFF2-40B4-BE49-F238E27FC236}">
                <a16:creationId xmlns:a16="http://schemas.microsoft.com/office/drawing/2014/main" id="{7E1060B8-50D1-4367-9132-826C02438DC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53488" y="2885510"/>
            <a:ext cx="318828" cy="64585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연결선: 꺾임 257">
            <a:extLst>
              <a:ext uri="{FF2B5EF4-FFF2-40B4-BE49-F238E27FC236}">
                <a16:creationId xmlns:a16="http://schemas.microsoft.com/office/drawing/2014/main" id="{3C80E9FC-4C96-4ABF-BBE4-176276708F7F}"/>
              </a:ext>
            </a:extLst>
          </p:cNvPr>
          <p:cNvCxnSpPr/>
          <p:nvPr/>
        </p:nvCxnSpPr>
        <p:spPr>
          <a:xfrm rot="5400000">
            <a:off x="4811141" y="2873712"/>
            <a:ext cx="318828" cy="66945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연결선: 꺾임 258">
            <a:extLst>
              <a:ext uri="{FF2B5EF4-FFF2-40B4-BE49-F238E27FC236}">
                <a16:creationId xmlns:a16="http://schemas.microsoft.com/office/drawing/2014/main" id="{F389653A-0D0B-4135-9DE8-AAAC12060CB2}"/>
              </a:ext>
            </a:extLst>
          </p:cNvPr>
          <p:cNvCxnSpPr>
            <a:stCxn id="235" idx="2"/>
            <a:endCxn id="254" idx="0"/>
          </p:cNvCxnSpPr>
          <p:nvPr/>
        </p:nvCxnSpPr>
        <p:spPr>
          <a:xfrm rot="16200000" flipH="1">
            <a:off x="5145901" y="4272341"/>
            <a:ext cx="457264" cy="146032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FFB6FA4A-EB1A-43B3-80BF-61263D14FDA4}"/>
              </a:ext>
            </a:extLst>
          </p:cNvPr>
          <p:cNvSpPr/>
          <p:nvPr/>
        </p:nvSpPr>
        <p:spPr>
          <a:xfrm>
            <a:off x="5824270" y="5168137"/>
            <a:ext cx="1038746" cy="1061994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477615A-DE31-43A5-BA10-2608B723DA1F}"/>
              </a:ext>
            </a:extLst>
          </p:cNvPr>
          <p:cNvSpPr txBox="1"/>
          <p:nvPr/>
        </p:nvSpPr>
        <p:spPr>
          <a:xfrm>
            <a:off x="310331" y="222865"/>
            <a:ext cx="1027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Semantic Segmentation -  FCN</a:t>
            </a:r>
          </a:p>
        </p:txBody>
      </p:sp>
    </p:spTree>
    <p:extLst>
      <p:ext uri="{BB962C8B-B14F-4D97-AF65-F5344CB8AC3E}">
        <p14:creationId xmlns:p14="http://schemas.microsoft.com/office/powerpoint/2010/main" val="242582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F2A401-DDA5-419B-AC2F-444383BBAB97}"/>
              </a:ext>
            </a:extLst>
          </p:cNvPr>
          <p:cNvSpPr txBox="1">
            <a:spLocks/>
          </p:cNvSpPr>
          <p:nvPr/>
        </p:nvSpPr>
        <p:spPr>
          <a:xfrm>
            <a:off x="310332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Transposed Convolution</a:t>
            </a:r>
            <a:endParaRPr lang="ko-KR" altLang="en-US" dirty="0">
              <a:ea typeface="나눔스퀘어_ac ExtraBold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D2AA3EA-5DE3-4400-A37D-9283B8504153}"/>
              </a:ext>
            </a:extLst>
          </p:cNvPr>
          <p:cNvGrpSpPr/>
          <p:nvPr/>
        </p:nvGrpSpPr>
        <p:grpSpPr>
          <a:xfrm>
            <a:off x="840858" y="3369871"/>
            <a:ext cx="1404000" cy="1404000"/>
            <a:chOff x="6279700" y="2064342"/>
            <a:chExt cx="1404000" cy="140400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5545667-AF6D-48EE-9563-AAAF33887A66}"/>
                </a:ext>
              </a:extLst>
            </p:cNvPr>
            <p:cNvGrpSpPr/>
            <p:nvPr/>
          </p:nvGrpSpPr>
          <p:grpSpPr>
            <a:xfrm>
              <a:off x="6279700" y="2064342"/>
              <a:ext cx="1404000" cy="1404000"/>
              <a:chOff x="3600000" y="1800000"/>
              <a:chExt cx="1404000" cy="140400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4BA890D-A0AF-4914-B5FD-1012F439E886}"/>
                  </a:ext>
                </a:extLst>
              </p:cNvPr>
              <p:cNvGrpSpPr/>
              <p:nvPr/>
            </p:nvGrpSpPr>
            <p:grpSpPr>
              <a:xfrm>
                <a:off x="3600000" y="1800000"/>
                <a:ext cx="1404000" cy="1404000"/>
                <a:chOff x="4494882" y="1800000"/>
                <a:chExt cx="1404000" cy="1404000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6F1F1FDB-F725-4B69-A1E3-54F59AAADC04}"/>
                    </a:ext>
                  </a:extLst>
                </p:cNvPr>
                <p:cNvSpPr/>
                <p:nvPr/>
              </p:nvSpPr>
              <p:spPr>
                <a:xfrm>
                  <a:off x="4494882" y="1800000"/>
                  <a:ext cx="1404000" cy="1404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D7AB73E6-D706-4357-8F48-B54894084A1F}"/>
                    </a:ext>
                  </a:extLst>
                </p:cNvPr>
                <p:cNvCxnSpPr/>
                <p:nvPr/>
              </p:nvCxnSpPr>
              <p:spPr>
                <a:xfrm>
                  <a:off x="4494882" y="2268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497115C9-37E1-4156-A7D7-1EB5C0C61607}"/>
                    </a:ext>
                  </a:extLst>
                </p:cNvPr>
                <p:cNvCxnSpPr/>
                <p:nvPr/>
              </p:nvCxnSpPr>
              <p:spPr>
                <a:xfrm>
                  <a:off x="4494882" y="2736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067F5EE-BA75-4A35-9EDF-FDC63778BF02}"/>
                  </a:ext>
                </a:extLst>
              </p:cNvPr>
              <p:cNvCxnSpPr/>
              <p:nvPr/>
            </p:nvCxnSpPr>
            <p:spPr>
              <a:xfrm>
                <a:off x="4068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6100B792-1D8C-4EBE-A8DA-589DA9FE7EC0}"/>
                  </a:ext>
                </a:extLst>
              </p:cNvPr>
              <p:cNvCxnSpPr/>
              <p:nvPr/>
            </p:nvCxnSpPr>
            <p:spPr>
              <a:xfrm>
                <a:off x="4536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1B9B18-4548-414D-B88A-B822B9C16A5E}"/>
                </a:ext>
              </a:extLst>
            </p:cNvPr>
            <p:cNvSpPr txBox="1"/>
            <p:nvPr/>
          </p:nvSpPr>
          <p:spPr>
            <a:xfrm>
              <a:off x="7233382" y="2579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28ADA57-F906-4BE8-9BEC-D8B547D1A329}"/>
                </a:ext>
              </a:extLst>
            </p:cNvPr>
            <p:cNvSpPr txBox="1"/>
            <p:nvPr/>
          </p:nvSpPr>
          <p:spPr>
            <a:xfrm>
              <a:off x="7233382" y="305153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FB1EE3-94CC-494E-B5DD-7AEA7A0A619E}"/>
                </a:ext>
              </a:extLst>
            </p:cNvPr>
            <p:cNvSpPr txBox="1"/>
            <p:nvPr/>
          </p:nvSpPr>
          <p:spPr>
            <a:xfrm>
              <a:off x="7233382" y="2111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174CE4B-7B2E-4439-A3A7-F49F86D0E212}"/>
                </a:ext>
              </a:extLst>
            </p:cNvPr>
            <p:cNvSpPr txBox="1"/>
            <p:nvPr/>
          </p:nvSpPr>
          <p:spPr>
            <a:xfrm>
              <a:off x="6765382" y="2582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68EFC4-125E-48ED-B89E-A648905540C5}"/>
                </a:ext>
              </a:extLst>
            </p:cNvPr>
            <p:cNvSpPr txBox="1"/>
            <p:nvPr/>
          </p:nvSpPr>
          <p:spPr>
            <a:xfrm>
              <a:off x="6765382" y="3054214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6FC6503-907D-49CA-9E9A-117FE9031CF2}"/>
                </a:ext>
              </a:extLst>
            </p:cNvPr>
            <p:cNvSpPr txBox="1"/>
            <p:nvPr/>
          </p:nvSpPr>
          <p:spPr>
            <a:xfrm>
              <a:off x="6765382" y="2114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002D4C9-7091-4BE5-B5F1-48835521D6D7}"/>
                </a:ext>
              </a:extLst>
            </p:cNvPr>
            <p:cNvSpPr txBox="1"/>
            <p:nvPr/>
          </p:nvSpPr>
          <p:spPr>
            <a:xfrm>
              <a:off x="6297383" y="2581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ACDC42-20F0-4F3C-B9EC-F934F8910B87}"/>
                </a:ext>
              </a:extLst>
            </p:cNvPr>
            <p:cNvSpPr txBox="1"/>
            <p:nvPr/>
          </p:nvSpPr>
          <p:spPr>
            <a:xfrm>
              <a:off x="6297383" y="305351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207AC89-D745-403F-9335-EEE949140956}"/>
                </a:ext>
              </a:extLst>
            </p:cNvPr>
            <p:cNvSpPr txBox="1"/>
            <p:nvPr/>
          </p:nvSpPr>
          <p:spPr>
            <a:xfrm>
              <a:off x="6297383" y="2113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8689DD4-6DC3-403D-B96F-2D907C0CB6C6}"/>
              </a:ext>
            </a:extLst>
          </p:cNvPr>
          <p:cNvGrpSpPr/>
          <p:nvPr/>
        </p:nvGrpSpPr>
        <p:grpSpPr>
          <a:xfrm>
            <a:off x="3942372" y="3369871"/>
            <a:ext cx="1404000" cy="1404000"/>
            <a:chOff x="6279700" y="2064342"/>
            <a:chExt cx="1404000" cy="1404000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CF51BF6-A54F-4F60-8296-B80F1DE91B41}"/>
                </a:ext>
              </a:extLst>
            </p:cNvPr>
            <p:cNvGrpSpPr/>
            <p:nvPr/>
          </p:nvGrpSpPr>
          <p:grpSpPr>
            <a:xfrm>
              <a:off x="6279700" y="2064342"/>
              <a:ext cx="1404000" cy="1404000"/>
              <a:chOff x="3600000" y="1800000"/>
              <a:chExt cx="1404000" cy="1404000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D1E3D5E0-6DD1-4284-B90C-2C0E2CEFEC35}"/>
                  </a:ext>
                </a:extLst>
              </p:cNvPr>
              <p:cNvGrpSpPr/>
              <p:nvPr/>
            </p:nvGrpSpPr>
            <p:grpSpPr>
              <a:xfrm>
                <a:off x="3600000" y="1800000"/>
                <a:ext cx="1404000" cy="1404000"/>
                <a:chOff x="4494882" y="1800000"/>
                <a:chExt cx="1404000" cy="1404000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EAA43275-69BA-4954-AA08-305773E708B6}"/>
                    </a:ext>
                  </a:extLst>
                </p:cNvPr>
                <p:cNvSpPr/>
                <p:nvPr/>
              </p:nvSpPr>
              <p:spPr>
                <a:xfrm>
                  <a:off x="4494882" y="1800000"/>
                  <a:ext cx="1404000" cy="1404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77C3ED36-C97C-49BD-867D-C1A90098DC49}"/>
                    </a:ext>
                  </a:extLst>
                </p:cNvPr>
                <p:cNvCxnSpPr/>
                <p:nvPr/>
              </p:nvCxnSpPr>
              <p:spPr>
                <a:xfrm>
                  <a:off x="4494882" y="2268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EF49F5CD-9576-4CD2-AB06-0470A464850E}"/>
                    </a:ext>
                  </a:extLst>
                </p:cNvPr>
                <p:cNvCxnSpPr/>
                <p:nvPr/>
              </p:nvCxnSpPr>
              <p:spPr>
                <a:xfrm>
                  <a:off x="4494882" y="2736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6C3233C6-F434-4999-ABDF-A8678A05E717}"/>
                  </a:ext>
                </a:extLst>
              </p:cNvPr>
              <p:cNvCxnSpPr/>
              <p:nvPr/>
            </p:nvCxnSpPr>
            <p:spPr>
              <a:xfrm>
                <a:off x="4068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A9793BB9-A321-4C07-928C-E1C1676AE7BE}"/>
                  </a:ext>
                </a:extLst>
              </p:cNvPr>
              <p:cNvCxnSpPr/>
              <p:nvPr/>
            </p:nvCxnSpPr>
            <p:spPr>
              <a:xfrm>
                <a:off x="4536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F59464C-4166-48CB-B005-8C7857518DE1}"/>
                </a:ext>
              </a:extLst>
            </p:cNvPr>
            <p:cNvSpPr txBox="1"/>
            <p:nvPr/>
          </p:nvSpPr>
          <p:spPr>
            <a:xfrm>
              <a:off x="7233382" y="2579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3CAAB8-A6C7-4BFE-92FD-49C8DD58C71A}"/>
                </a:ext>
              </a:extLst>
            </p:cNvPr>
            <p:cNvSpPr txBox="1"/>
            <p:nvPr/>
          </p:nvSpPr>
          <p:spPr>
            <a:xfrm>
              <a:off x="7233382" y="305153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4F27D87-93C5-4137-9EC1-A0C601B9D93D}"/>
                </a:ext>
              </a:extLst>
            </p:cNvPr>
            <p:cNvSpPr txBox="1"/>
            <p:nvPr/>
          </p:nvSpPr>
          <p:spPr>
            <a:xfrm>
              <a:off x="7233382" y="2111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0A879BD-0BFB-424F-8B65-3A9B406F2850}"/>
                </a:ext>
              </a:extLst>
            </p:cNvPr>
            <p:cNvSpPr txBox="1"/>
            <p:nvPr/>
          </p:nvSpPr>
          <p:spPr>
            <a:xfrm>
              <a:off x="6765382" y="2582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BE525BC-63E9-44C7-93C9-BDFCAA091C72}"/>
                </a:ext>
              </a:extLst>
            </p:cNvPr>
            <p:cNvSpPr txBox="1"/>
            <p:nvPr/>
          </p:nvSpPr>
          <p:spPr>
            <a:xfrm>
              <a:off x="6765382" y="3054214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51DC109-D38B-4F37-B0FE-22B543CC7A08}"/>
                </a:ext>
              </a:extLst>
            </p:cNvPr>
            <p:cNvSpPr txBox="1"/>
            <p:nvPr/>
          </p:nvSpPr>
          <p:spPr>
            <a:xfrm>
              <a:off x="6765382" y="2114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1E489E7-9467-4D91-8AF2-365F209DD4FA}"/>
                </a:ext>
              </a:extLst>
            </p:cNvPr>
            <p:cNvSpPr txBox="1"/>
            <p:nvPr/>
          </p:nvSpPr>
          <p:spPr>
            <a:xfrm>
              <a:off x="6297383" y="2581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007D464-FF5C-468D-9B64-A96D07C80327}"/>
                </a:ext>
              </a:extLst>
            </p:cNvPr>
            <p:cNvSpPr txBox="1"/>
            <p:nvPr/>
          </p:nvSpPr>
          <p:spPr>
            <a:xfrm>
              <a:off x="6297383" y="305351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15DB3AE-EB59-43FA-A348-D1F885221453}"/>
                </a:ext>
              </a:extLst>
            </p:cNvPr>
            <p:cNvSpPr txBox="1"/>
            <p:nvPr/>
          </p:nvSpPr>
          <p:spPr>
            <a:xfrm>
              <a:off x="6297383" y="2113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834A0C7-0FED-47ED-9D21-011881D4DF2D}"/>
              </a:ext>
            </a:extLst>
          </p:cNvPr>
          <p:cNvGrpSpPr/>
          <p:nvPr/>
        </p:nvGrpSpPr>
        <p:grpSpPr>
          <a:xfrm>
            <a:off x="5402694" y="5231135"/>
            <a:ext cx="1404000" cy="1404000"/>
            <a:chOff x="6279700" y="2064342"/>
            <a:chExt cx="1404000" cy="1404000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CCB0338C-D72F-452D-A1CB-E52BC82C6B3E}"/>
                </a:ext>
              </a:extLst>
            </p:cNvPr>
            <p:cNvGrpSpPr/>
            <p:nvPr/>
          </p:nvGrpSpPr>
          <p:grpSpPr>
            <a:xfrm>
              <a:off x="6279700" y="2064342"/>
              <a:ext cx="1404000" cy="1404000"/>
              <a:chOff x="3600000" y="1800000"/>
              <a:chExt cx="1404000" cy="1404000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F3F743C1-D3E0-4AEE-B445-238662F847D5}"/>
                  </a:ext>
                </a:extLst>
              </p:cNvPr>
              <p:cNvGrpSpPr/>
              <p:nvPr/>
            </p:nvGrpSpPr>
            <p:grpSpPr>
              <a:xfrm>
                <a:off x="3600000" y="1800000"/>
                <a:ext cx="1404000" cy="1404000"/>
                <a:chOff x="4494882" y="1800000"/>
                <a:chExt cx="1404000" cy="1404000"/>
              </a:xfrm>
            </p:grpSpPr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9CC6C5B8-A443-4A1C-87D9-92213E58EBCC}"/>
                    </a:ext>
                  </a:extLst>
                </p:cNvPr>
                <p:cNvSpPr/>
                <p:nvPr/>
              </p:nvSpPr>
              <p:spPr>
                <a:xfrm>
                  <a:off x="4494882" y="1800000"/>
                  <a:ext cx="1404000" cy="1404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EF279FBA-2FE2-4CF2-9F8B-D775A5D5D0AF}"/>
                    </a:ext>
                  </a:extLst>
                </p:cNvPr>
                <p:cNvCxnSpPr/>
                <p:nvPr/>
              </p:nvCxnSpPr>
              <p:spPr>
                <a:xfrm>
                  <a:off x="4494882" y="2268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E402D1D4-3FA2-43B2-ABC9-1DB2062F834F}"/>
                    </a:ext>
                  </a:extLst>
                </p:cNvPr>
                <p:cNvCxnSpPr/>
                <p:nvPr/>
              </p:nvCxnSpPr>
              <p:spPr>
                <a:xfrm>
                  <a:off x="4494882" y="2736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247BC6BD-EE3E-4E56-BA5F-DDC5F29BE741}"/>
                  </a:ext>
                </a:extLst>
              </p:cNvPr>
              <p:cNvCxnSpPr/>
              <p:nvPr/>
            </p:nvCxnSpPr>
            <p:spPr>
              <a:xfrm>
                <a:off x="4068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B8FB8A01-0B0A-45A8-859F-890260E77F03}"/>
                  </a:ext>
                </a:extLst>
              </p:cNvPr>
              <p:cNvCxnSpPr/>
              <p:nvPr/>
            </p:nvCxnSpPr>
            <p:spPr>
              <a:xfrm>
                <a:off x="4536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865B35B-65EF-48CA-9598-E4B6FBFDA039}"/>
                </a:ext>
              </a:extLst>
            </p:cNvPr>
            <p:cNvSpPr txBox="1"/>
            <p:nvPr/>
          </p:nvSpPr>
          <p:spPr>
            <a:xfrm>
              <a:off x="7233382" y="2579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EE6CA4A-6FE0-40A8-9CD7-1FBCAC462C0A}"/>
                </a:ext>
              </a:extLst>
            </p:cNvPr>
            <p:cNvSpPr txBox="1"/>
            <p:nvPr/>
          </p:nvSpPr>
          <p:spPr>
            <a:xfrm>
              <a:off x="7233382" y="305153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A36F648-3B84-4A19-A802-44D4B4F5AFC7}"/>
                </a:ext>
              </a:extLst>
            </p:cNvPr>
            <p:cNvSpPr txBox="1"/>
            <p:nvPr/>
          </p:nvSpPr>
          <p:spPr>
            <a:xfrm>
              <a:off x="7233382" y="2111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B0C032D-D235-43FF-A0C0-2BED78B21A2C}"/>
                </a:ext>
              </a:extLst>
            </p:cNvPr>
            <p:cNvSpPr txBox="1"/>
            <p:nvPr/>
          </p:nvSpPr>
          <p:spPr>
            <a:xfrm>
              <a:off x="6765382" y="2582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620466A-B642-4261-93CB-FE331529CC72}"/>
                </a:ext>
              </a:extLst>
            </p:cNvPr>
            <p:cNvSpPr txBox="1"/>
            <p:nvPr/>
          </p:nvSpPr>
          <p:spPr>
            <a:xfrm>
              <a:off x="6765382" y="3061909"/>
              <a:ext cx="432000" cy="353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7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6</a:t>
              </a:r>
              <a:endParaRPr lang="ko-KR" altLang="en-US" sz="1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AE3DD86-0D46-46D0-B563-A5C2268DB96C}"/>
                </a:ext>
              </a:extLst>
            </p:cNvPr>
            <p:cNvSpPr txBox="1"/>
            <p:nvPr/>
          </p:nvSpPr>
          <p:spPr>
            <a:xfrm>
              <a:off x="6765382" y="2114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60A082F-0BDD-4EFD-A728-0FF7B9E46DFC}"/>
                </a:ext>
              </a:extLst>
            </p:cNvPr>
            <p:cNvSpPr txBox="1"/>
            <p:nvPr/>
          </p:nvSpPr>
          <p:spPr>
            <a:xfrm>
              <a:off x="6297383" y="2581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71CB037-058A-422A-BE84-0C2DC3966F46}"/>
                </a:ext>
              </a:extLst>
            </p:cNvPr>
            <p:cNvSpPr txBox="1"/>
            <p:nvPr/>
          </p:nvSpPr>
          <p:spPr>
            <a:xfrm>
              <a:off x="6297383" y="305351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E44BEC6-38E3-44D6-A619-9BBD251C2618}"/>
                </a:ext>
              </a:extLst>
            </p:cNvPr>
            <p:cNvSpPr txBox="1"/>
            <p:nvPr/>
          </p:nvSpPr>
          <p:spPr>
            <a:xfrm>
              <a:off x="6297383" y="2113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567DEE6-E5E4-4BCD-9D5F-84F0FEB2BFB8}"/>
              </a:ext>
            </a:extLst>
          </p:cNvPr>
          <p:cNvGrpSpPr/>
          <p:nvPr/>
        </p:nvGrpSpPr>
        <p:grpSpPr>
          <a:xfrm>
            <a:off x="6965168" y="3371283"/>
            <a:ext cx="1404000" cy="1404000"/>
            <a:chOff x="6279700" y="2064342"/>
            <a:chExt cx="1404000" cy="1404000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E87FD974-E483-4677-AADC-67E4410DC55F}"/>
                </a:ext>
              </a:extLst>
            </p:cNvPr>
            <p:cNvGrpSpPr/>
            <p:nvPr/>
          </p:nvGrpSpPr>
          <p:grpSpPr>
            <a:xfrm>
              <a:off x="6279700" y="2064342"/>
              <a:ext cx="1404000" cy="1404000"/>
              <a:chOff x="3600000" y="1800000"/>
              <a:chExt cx="1404000" cy="1404000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8AA542B6-F59A-49A9-8EB2-A70DAF47407E}"/>
                  </a:ext>
                </a:extLst>
              </p:cNvPr>
              <p:cNvGrpSpPr/>
              <p:nvPr/>
            </p:nvGrpSpPr>
            <p:grpSpPr>
              <a:xfrm>
                <a:off x="3600000" y="1800000"/>
                <a:ext cx="1404000" cy="1404000"/>
                <a:chOff x="4494882" y="1800000"/>
                <a:chExt cx="1404000" cy="1404000"/>
              </a:xfrm>
            </p:grpSpPr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F03ED094-3989-4C89-BF9F-D249CD0C8BC7}"/>
                    </a:ext>
                  </a:extLst>
                </p:cNvPr>
                <p:cNvSpPr/>
                <p:nvPr/>
              </p:nvSpPr>
              <p:spPr>
                <a:xfrm>
                  <a:off x="4494882" y="1800000"/>
                  <a:ext cx="1404000" cy="1404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10481A58-16A5-4B0A-B219-969BB5AC3163}"/>
                    </a:ext>
                  </a:extLst>
                </p:cNvPr>
                <p:cNvCxnSpPr/>
                <p:nvPr/>
              </p:nvCxnSpPr>
              <p:spPr>
                <a:xfrm>
                  <a:off x="4494882" y="2268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EBEDC0EF-55D2-4C31-ABE0-E8301489AFB1}"/>
                    </a:ext>
                  </a:extLst>
                </p:cNvPr>
                <p:cNvCxnSpPr/>
                <p:nvPr/>
              </p:nvCxnSpPr>
              <p:spPr>
                <a:xfrm>
                  <a:off x="4494882" y="2736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1ECC6C56-E4D7-4601-90E0-032E6EE9E92F}"/>
                  </a:ext>
                </a:extLst>
              </p:cNvPr>
              <p:cNvCxnSpPr/>
              <p:nvPr/>
            </p:nvCxnSpPr>
            <p:spPr>
              <a:xfrm>
                <a:off x="4068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18595693-12BB-4C25-9166-C9823A57260B}"/>
                  </a:ext>
                </a:extLst>
              </p:cNvPr>
              <p:cNvCxnSpPr/>
              <p:nvPr/>
            </p:nvCxnSpPr>
            <p:spPr>
              <a:xfrm>
                <a:off x="4536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FEA693-E5A7-476C-9B45-50CE4DB644BA}"/>
                </a:ext>
              </a:extLst>
            </p:cNvPr>
            <p:cNvSpPr txBox="1"/>
            <p:nvPr/>
          </p:nvSpPr>
          <p:spPr>
            <a:xfrm>
              <a:off x="7233382" y="2579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38FECEF-2041-4CCF-9BF2-B0481244DFF9}"/>
                </a:ext>
              </a:extLst>
            </p:cNvPr>
            <p:cNvSpPr txBox="1"/>
            <p:nvPr/>
          </p:nvSpPr>
          <p:spPr>
            <a:xfrm>
              <a:off x="7233382" y="305153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AF338E9-4B29-4D1A-BDA6-9FB0DFC5784E}"/>
                </a:ext>
              </a:extLst>
            </p:cNvPr>
            <p:cNvSpPr txBox="1"/>
            <p:nvPr/>
          </p:nvSpPr>
          <p:spPr>
            <a:xfrm>
              <a:off x="7233382" y="2111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20CE350-E563-46FB-95AB-1399E4B264B6}"/>
                </a:ext>
              </a:extLst>
            </p:cNvPr>
            <p:cNvSpPr txBox="1"/>
            <p:nvPr/>
          </p:nvSpPr>
          <p:spPr>
            <a:xfrm>
              <a:off x="6765382" y="2582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4018B3B-286B-40EA-BE72-B1E087E61B12}"/>
                </a:ext>
              </a:extLst>
            </p:cNvPr>
            <p:cNvSpPr txBox="1"/>
            <p:nvPr/>
          </p:nvSpPr>
          <p:spPr>
            <a:xfrm>
              <a:off x="6765382" y="3054214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6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941D18F-4EA0-44C4-A297-AF7A6070A50C}"/>
                </a:ext>
              </a:extLst>
            </p:cNvPr>
            <p:cNvSpPr txBox="1"/>
            <p:nvPr/>
          </p:nvSpPr>
          <p:spPr>
            <a:xfrm>
              <a:off x="6765382" y="2114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86E015F-90A2-4B88-8F9A-E2F584A6E89D}"/>
                </a:ext>
              </a:extLst>
            </p:cNvPr>
            <p:cNvSpPr txBox="1"/>
            <p:nvPr/>
          </p:nvSpPr>
          <p:spPr>
            <a:xfrm>
              <a:off x="6297383" y="2581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928C906-7007-4C61-9C0B-96E5BD647FDC}"/>
                </a:ext>
              </a:extLst>
            </p:cNvPr>
            <p:cNvSpPr txBox="1"/>
            <p:nvPr/>
          </p:nvSpPr>
          <p:spPr>
            <a:xfrm>
              <a:off x="6297383" y="305351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87B6535-0E3C-4E5F-BD54-152845F713F8}"/>
                </a:ext>
              </a:extLst>
            </p:cNvPr>
            <p:cNvSpPr txBox="1"/>
            <p:nvPr/>
          </p:nvSpPr>
          <p:spPr>
            <a:xfrm>
              <a:off x="6297383" y="2113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6CB18DDE-476A-4532-B426-8070861403B3}"/>
              </a:ext>
            </a:extLst>
          </p:cNvPr>
          <p:cNvGrpSpPr/>
          <p:nvPr/>
        </p:nvGrpSpPr>
        <p:grpSpPr>
          <a:xfrm>
            <a:off x="434403" y="1785508"/>
            <a:ext cx="2245905" cy="1265535"/>
            <a:chOff x="421849" y="1882564"/>
            <a:chExt cx="2245905" cy="126553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38853F2-7A92-4D03-8721-8D1F3024EB3B}"/>
                </a:ext>
              </a:extLst>
            </p:cNvPr>
            <p:cNvGrpSpPr/>
            <p:nvPr/>
          </p:nvGrpSpPr>
          <p:grpSpPr>
            <a:xfrm>
              <a:off x="421849" y="1882564"/>
              <a:ext cx="936000" cy="936000"/>
              <a:chOff x="1704784" y="2069121"/>
              <a:chExt cx="936000" cy="936000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C4C65301-7684-49FC-B4D6-45B0926043B7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EE19FEB-B8B1-48C2-87E1-4E0D3D3A6AAC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AD6518D2-55BF-4113-9E03-DEDD76D0B513}"/>
                    </a:ext>
                  </a:extLst>
                </p:cNvPr>
                <p:cNvCxnSpPr>
                  <a:stCxn id="2" idx="1"/>
                  <a:endCxn id="2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90C50C42-0C11-4DF0-83B9-93FFC5F14ED5}"/>
                    </a:ext>
                  </a:extLst>
                </p:cNvPr>
                <p:cNvCxnSpPr>
                  <a:stCxn id="2" idx="0"/>
                  <a:endCxn id="2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1230FF-3296-406C-9ED9-861E9FED71E8}"/>
                  </a:ext>
                </a:extLst>
              </p:cNvPr>
              <p:cNvSpPr txBox="1"/>
              <p:nvPr/>
            </p:nvSpPr>
            <p:spPr>
              <a:xfrm>
                <a:off x="2184067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FA015-2FE2-4B3C-9116-9CDD132E72D7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F4CCCD9-B87A-4FAA-B82F-A4AEDBD57E9D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8C8AC7A-CD72-4BC8-9835-FC3E9B595F9F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E455E27-2386-4FAD-BA81-75A94AA5EAC6}"/>
                </a:ext>
              </a:extLst>
            </p:cNvPr>
            <p:cNvGrpSpPr/>
            <p:nvPr/>
          </p:nvGrpSpPr>
          <p:grpSpPr>
            <a:xfrm>
              <a:off x="1731754" y="1883665"/>
              <a:ext cx="936000" cy="936000"/>
              <a:chOff x="1704784" y="2069121"/>
              <a:chExt cx="936000" cy="936000"/>
            </a:xfrm>
            <a:solidFill>
              <a:schemeClr val="accent6">
                <a:lumMod val="40000"/>
                <a:lumOff val="60000"/>
              </a:schemeClr>
            </a:solidFill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2C8A3EEB-9E4B-4260-B00A-D8882ACDD861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  <a:grpFill/>
            </p:grpSpPr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F0EA8CF4-F67A-4D68-8EFA-187E4F18F966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842ECBB4-3CA2-48F3-93EA-9801A7D32A8D}"/>
                    </a:ext>
                  </a:extLst>
                </p:cNvPr>
                <p:cNvCxnSpPr>
                  <a:stCxn id="53" idx="1"/>
                  <a:endCxn id="53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F16CD93-FD89-46CD-8CF7-CAFE8D5DD22F}"/>
                    </a:ext>
                  </a:extLst>
                </p:cNvPr>
                <p:cNvCxnSpPr>
                  <a:stCxn id="53" idx="0"/>
                  <a:endCxn id="53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C2C85C3-D7CB-41E1-8792-4F5AEC40E3B5}"/>
                  </a:ext>
                </a:extLst>
              </p:cNvPr>
              <p:cNvSpPr txBox="1"/>
              <p:nvPr/>
            </p:nvSpPr>
            <p:spPr>
              <a:xfrm>
                <a:off x="2194809" y="2118454"/>
                <a:ext cx="421258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81FC75B-1075-4BD3-B22A-93B856FF8C55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6BF04F-9937-43F5-A67C-85D827C8A182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62259A-07B6-40A0-8EED-47C3415396FC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1B68E1A-A4E3-4923-B5CA-CC946B44DC9A}"/>
                </a:ext>
              </a:extLst>
            </p:cNvPr>
            <p:cNvSpPr txBox="1"/>
            <p:nvPr/>
          </p:nvSpPr>
          <p:spPr>
            <a:xfrm>
              <a:off x="504964" y="2840322"/>
              <a:ext cx="758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Input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D798813-2777-4D41-A002-65E0F92FBEA0}"/>
                </a:ext>
              </a:extLst>
            </p:cNvPr>
            <p:cNvSpPr txBox="1"/>
            <p:nvPr/>
          </p:nvSpPr>
          <p:spPr>
            <a:xfrm>
              <a:off x="1731756" y="2840322"/>
              <a:ext cx="935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Kernel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5DAF2532-FFF9-46E6-A3C0-E6333F5492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030" y="1890383"/>
              <a:ext cx="468000" cy="46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2E1C2E12-3ADC-476C-B167-0251C3ED7AD8}"/>
              </a:ext>
            </a:extLst>
          </p:cNvPr>
          <p:cNvGrpSpPr/>
          <p:nvPr/>
        </p:nvGrpSpPr>
        <p:grpSpPr>
          <a:xfrm>
            <a:off x="3523964" y="1785508"/>
            <a:ext cx="2239747" cy="1265535"/>
            <a:chOff x="3511410" y="1882564"/>
            <a:chExt cx="2239747" cy="1265535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7E03C16-48EB-469A-9054-AA89F02C6CC6}"/>
                </a:ext>
              </a:extLst>
            </p:cNvPr>
            <p:cNvGrpSpPr/>
            <p:nvPr/>
          </p:nvGrpSpPr>
          <p:grpSpPr>
            <a:xfrm>
              <a:off x="3511410" y="1882564"/>
              <a:ext cx="936000" cy="936000"/>
              <a:chOff x="1704784" y="2069121"/>
              <a:chExt cx="936000" cy="936000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4E644C9F-E7C5-4143-BAEB-3E8ABC8F4F8D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</p:grpSpPr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11A1D99E-FE37-4B2C-84EE-47FDAD9D428C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A7711B29-7D44-4B93-8977-B24EC14574E9}"/>
                    </a:ext>
                  </a:extLst>
                </p:cNvPr>
                <p:cNvCxnSpPr>
                  <a:stCxn id="156" idx="1"/>
                  <a:endCxn id="156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BAEC40CD-6519-436B-B3AF-BDEF0207A6E0}"/>
                    </a:ext>
                  </a:extLst>
                </p:cNvPr>
                <p:cNvCxnSpPr>
                  <a:stCxn id="156" idx="0"/>
                  <a:endCxn id="156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95A7279-AA3B-4C45-9E82-C63C00D1880F}"/>
                  </a:ext>
                </a:extLst>
              </p:cNvPr>
              <p:cNvSpPr txBox="1"/>
              <p:nvPr/>
            </p:nvSpPr>
            <p:spPr>
              <a:xfrm>
                <a:off x="2184067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FE17DC4-2430-475D-979C-88A09B300F2D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A3629DE-22CD-4691-88DF-48BC128BCBDB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EFFEA10-C546-403E-9F80-C2F7C565114D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BFDEDE8-7722-4A7E-A8C2-AE2E63A8DB55}"/>
                </a:ext>
              </a:extLst>
            </p:cNvPr>
            <p:cNvSpPr txBox="1"/>
            <p:nvPr/>
          </p:nvSpPr>
          <p:spPr>
            <a:xfrm>
              <a:off x="3594525" y="2840322"/>
              <a:ext cx="758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Input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FC4CF33-3417-4B3B-A9A2-02D5C135AB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3296" y="1890511"/>
              <a:ext cx="468000" cy="46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BD5CE8DD-D6F8-49B2-8D58-3B5B90567541}"/>
                </a:ext>
              </a:extLst>
            </p:cNvPr>
            <p:cNvGrpSpPr/>
            <p:nvPr/>
          </p:nvGrpSpPr>
          <p:grpSpPr>
            <a:xfrm>
              <a:off x="4815157" y="1882564"/>
              <a:ext cx="936000" cy="936000"/>
              <a:chOff x="1704784" y="2069121"/>
              <a:chExt cx="936000" cy="936000"/>
            </a:xfrm>
            <a:solidFill>
              <a:schemeClr val="accent6">
                <a:lumMod val="40000"/>
                <a:lumOff val="60000"/>
              </a:schemeClr>
            </a:solidFill>
          </p:grpSpPr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68683735-DEE5-4773-8611-46D27705E746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  <a:grpFill/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DC5235B5-166A-4F22-9CC2-FABB0082923A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AA9DD4C1-C8DD-4959-9940-5FA0B2E10ECC}"/>
                    </a:ext>
                  </a:extLst>
                </p:cNvPr>
                <p:cNvCxnSpPr>
                  <a:stCxn id="167" idx="1"/>
                  <a:endCxn id="167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 168">
                  <a:extLst>
                    <a:ext uri="{FF2B5EF4-FFF2-40B4-BE49-F238E27FC236}">
                      <a16:creationId xmlns:a16="http://schemas.microsoft.com/office/drawing/2014/main" id="{8D7EC75D-1AE7-43F7-BD83-603DA9EA357C}"/>
                    </a:ext>
                  </a:extLst>
                </p:cNvPr>
                <p:cNvCxnSpPr>
                  <a:stCxn id="167" idx="0"/>
                  <a:endCxn id="167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F9F1B7AF-4F23-4DC9-8B56-915887F765C0}"/>
                  </a:ext>
                </a:extLst>
              </p:cNvPr>
              <p:cNvSpPr txBox="1"/>
              <p:nvPr/>
            </p:nvSpPr>
            <p:spPr>
              <a:xfrm>
                <a:off x="2194809" y="2118454"/>
                <a:ext cx="421258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6C130BF6-A170-4AEE-95CD-E4CB54CEEEC9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36FB6CA-F13D-4257-BE69-00443298983D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EFFB7A4B-A6F9-4234-90B5-E595C34B904E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F21BDE33-94DF-4952-9490-192CEFD56074}"/>
                </a:ext>
              </a:extLst>
            </p:cNvPr>
            <p:cNvSpPr txBox="1"/>
            <p:nvPr/>
          </p:nvSpPr>
          <p:spPr>
            <a:xfrm>
              <a:off x="4815159" y="2839221"/>
              <a:ext cx="935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Kernel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9885631C-D283-44C7-85A2-74DA1DA13067}"/>
              </a:ext>
            </a:extLst>
          </p:cNvPr>
          <p:cNvGrpSpPr/>
          <p:nvPr/>
        </p:nvGrpSpPr>
        <p:grpSpPr>
          <a:xfrm>
            <a:off x="6525251" y="1795512"/>
            <a:ext cx="2245905" cy="1265535"/>
            <a:chOff x="6512697" y="1892568"/>
            <a:chExt cx="2245905" cy="1265535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18D0C789-91B3-49B1-9866-A5D054018D9A}"/>
                </a:ext>
              </a:extLst>
            </p:cNvPr>
            <p:cNvGrpSpPr/>
            <p:nvPr/>
          </p:nvGrpSpPr>
          <p:grpSpPr>
            <a:xfrm>
              <a:off x="6512697" y="1892568"/>
              <a:ext cx="936000" cy="936000"/>
              <a:chOff x="1704784" y="2069121"/>
              <a:chExt cx="936000" cy="936000"/>
            </a:xfrm>
          </p:grpSpPr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3A3B14AC-AF90-407A-AC77-D4B471B36D08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</p:grpSpPr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FF28AC6D-EF9A-415E-B409-9757BE5B11B5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78" name="직선 연결선 177">
                  <a:extLst>
                    <a:ext uri="{FF2B5EF4-FFF2-40B4-BE49-F238E27FC236}">
                      <a16:creationId xmlns:a16="http://schemas.microsoft.com/office/drawing/2014/main" id="{039C5B7C-248D-43B1-AB63-34E10C858EE9}"/>
                    </a:ext>
                  </a:extLst>
                </p:cNvPr>
                <p:cNvCxnSpPr>
                  <a:stCxn id="177" idx="1"/>
                  <a:endCxn id="177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직선 연결선 178">
                  <a:extLst>
                    <a:ext uri="{FF2B5EF4-FFF2-40B4-BE49-F238E27FC236}">
                      <a16:creationId xmlns:a16="http://schemas.microsoft.com/office/drawing/2014/main" id="{A33DA14C-9A6D-4EEE-AFDB-F17925C69385}"/>
                    </a:ext>
                  </a:extLst>
                </p:cNvPr>
                <p:cNvCxnSpPr>
                  <a:stCxn id="177" idx="0"/>
                  <a:endCxn id="177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AF34A34-C156-49A0-9FFB-565761C8AEB7}"/>
                  </a:ext>
                </a:extLst>
              </p:cNvPr>
              <p:cNvSpPr txBox="1"/>
              <p:nvPr/>
            </p:nvSpPr>
            <p:spPr>
              <a:xfrm>
                <a:off x="2184067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E0BFA1CB-E26C-4612-9149-B72077BF106A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8471D915-6D10-4831-BE46-CDA62A1EE317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284E4888-8D6F-4397-AA8B-A3D15A8C354F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96396104-7FB2-48CB-B185-83FB771B6F45}"/>
                </a:ext>
              </a:extLst>
            </p:cNvPr>
            <p:cNvGrpSpPr/>
            <p:nvPr/>
          </p:nvGrpSpPr>
          <p:grpSpPr>
            <a:xfrm>
              <a:off x="7822602" y="1893669"/>
              <a:ext cx="936000" cy="936000"/>
              <a:chOff x="1704784" y="2069121"/>
              <a:chExt cx="936000" cy="936000"/>
            </a:xfrm>
            <a:solidFill>
              <a:schemeClr val="accent6">
                <a:lumMod val="40000"/>
                <a:lumOff val="60000"/>
              </a:schemeClr>
            </a:solidFill>
          </p:grpSpPr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925524FE-4CCA-4F51-9F2B-693562057686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  <a:grpFill/>
            </p:grpSpPr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2B6759B9-423E-4677-AECC-9A38951929CD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EBB0EFB4-AD65-4F69-98C6-8631803406C9}"/>
                    </a:ext>
                  </a:extLst>
                </p:cNvPr>
                <p:cNvCxnSpPr>
                  <a:stCxn id="186" idx="1"/>
                  <a:endCxn id="186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>
                  <a:extLst>
                    <a:ext uri="{FF2B5EF4-FFF2-40B4-BE49-F238E27FC236}">
                      <a16:creationId xmlns:a16="http://schemas.microsoft.com/office/drawing/2014/main" id="{65819725-01D9-437B-BCBD-B80B892DE626}"/>
                    </a:ext>
                  </a:extLst>
                </p:cNvPr>
                <p:cNvCxnSpPr>
                  <a:stCxn id="186" idx="0"/>
                  <a:endCxn id="186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E22B954E-A6E3-441F-B055-F6671661CE88}"/>
                  </a:ext>
                </a:extLst>
              </p:cNvPr>
              <p:cNvSpPr txBox="1"/>
              <p:nvPr/>
            </p:nvSpPr>
            <p:spPr>
              <a:xfrm>
                <a:off x="2194989" y="2118454"/>
                <a:ext cx="421077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55FB5402-66A9-40ED-A0FF-7DA7BDED5D63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BEAF9208-FC73-4D0B-879C-5C272FBCCB73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07D5E9A9-67D5-4E8C-B83F-6F49B374CD89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0AF6235-340B-4338-93CB-3B1CBBB66FF6}"/>
                </a:ext>
              </a:extLst>
            </p:cNvPr>
            <p:cNvSpPr txBox="1"/>
            <p:nvPr/>
          </p:nvSpPr>
          <p:spPr>
            <a:xfrm>
              <a:off x="6595812" y="2850326"/>
              <a:ext cx="758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Input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62DFFDA-4C1A-4258-9EA7-AC31298C2BD6}"/>
                </a:ext>
              </a:extLst>
            </p:cNvPr>
            <p:cNvSpPr txBox="1"/>
            <p:nvPr/>
          </p:nvSpPr>
          <p:spPr>
            <a:xfrm>
              <a:off x="7822604" y="2850326"/>
              <a:ext cx="935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Kernel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1588B10-7420-4A91-8FA6-F9352C4C0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877" y="2362389"/>
              <a:ext cx="468000" cy="46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B1EB1B4-34C8-47BF-ACE5-BAA156371A13}"/>
              </a:ext>
            </a:extLst>
          </p:cNvPr>
          <p:cNvGrpSpPr/>
          <p:nvPr/>
        </p:nvGrpSpPr>
        <p:grpSpPr>
          <a:xfrm>
            <a:off x="9510130" y="1796613"/>
            <a:ext cx="2239747" cy="1265535"/>
            <a:chOff x="9497576" y="1893669"/>
            <a:chExt cx="2239747" cy="1265535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6F17349A-7F22-4CA3-8540-04D5B6B25141}"/>
                </a:ext>
              </a:extLst>
            </p:cNvPr>
            <p:cNvGrpSpPr/>
            <p:nvPr/>
          </p:nvGrpSpPr>
          <p:grpSpPr>
            <a:xfrm>
              <a:off x="9497576" y="1893669"/>
              <a:ext cx="936000" cy="936000"/>
              <a:chOff x="1704784" y="2069121"/>
              <a:chExt cx="936000" cy="936000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1AD0A7C8-F44A-48D0-8372-F67F8F4F117D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</p:grpSpPr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128E61A0-449E-405B-A04D-8E7111A4B449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99" name="직선 연결선 198">
                  <a:extLst>
                    <a:ext uri="{FF2B5EF4-FFF2-40B4-BE49-F238E27FC236}">
                      <a16:creationId xmlns:a16="http://schemas.microsoft.com/office/drawing/2014/main" id="{341B42B7-F5DB-4BB5-A6CF-A16D03C2CE82}"/>
                    </a:ext>
                  </a:extLst>
                </p:cNvPr>
                <p:cNvCxnSpPr>
                  <a:stCxn id="198" idx="1"/>
                  <a:endCxn id="198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직선 연결선 199">
                  <a:extLst>
                    <a:ext uri="{FF2B5EF4-FFF2-40B4-BE49-F238E27FC236}">
                      <a16:creationId xmlns:a16="http://schemas.microsoft.com/office/drawing/2014/main" id="{F23B3DCA-D361-4291-8E53-A2F6B211E41F}"/>
                    </a:ext>
                  </a:extLst>
                </p:cNvPr>
                <p:cNvCxnSpPr>
                  <a:stCxn id="198" idx="0"/>
                  <a:endCxn id="198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3C1A12ED-378B-47BB-A034-45327D7990D7}"/>
                  </a:ext>
                </a:extLst>
              </p:cNvPr>
              <p:cNvSpPr txBox="1"/>
              <p:nvPr/>
            </p:nvSpPr>
            <p:spPr>
              <a:xfrm>
                <a:off x="2184067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FB52C47B-5CFB-4627-B17C-4889C875B0A6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BF85298-4898-40AB-852E-E86BEB86CFDA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7BA47F5-C0F1-4753-A1B9-1092BA8EC76D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A9C0D8C-72C8-49BB-8C50-3B370D5DC878}"/>
                </a:ext>
              </a:extLst>
            </p:cNvPr>
            <p:cNvSpPr txBox="1"/>
            <p:nvPr/>
          </p:nvSpPr>
          <p:spPr>
            <a:xfrm>
              <a:off x="9580691" y="2851427"/>
              <a:ext cx="758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Input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A00BCB81-89EB-4928-A67D-DC2DB3CA7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8792" y="2363490"/>
              <a:ext cx="468000" cy="46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7B1CFA19-9F60-49E2-8559-44161E838B1D}"/>
                </a:ext>
              </a:extLst>
            </p:cNvPr>
            <p:cNvGrpSpPr/>
            <p:nvPr/>
          </p:nvGrpSpPr>
          <p:grpSpPr>
            <a:xfrm>
              <a:off x="10801323" y="1893669"/>
              <a:ext cx="936000" cy="936000"/>
              <a:chOff x="1704784" y="2069121"/>
              <a:chExt cx="936000" cy="936000"/>
            </a:xfrm>
            <a:solidFill>
              <a:schemeClr val="accent6">
                <a:lumMod val="40000"/>
                <a:lumOff val="60000"/>
              </a:schemeClr>
            </a:solidFill>
          </p:grpSpPr>
          <p:grpSp>
            <p:nvGrpSpPr>
              <p:cNvPr id="204" name="그룹 203">
                <a:extLst>
                  <a:ext uri="{FF2B5EF4-FFF2-40B4-BE49-F238E27FC236}">
                    <a16:creationId xmlns:a16="http://schemas.microsoft.com/office/drawing/2014/main" id="{6FFF9EB8-F4A1-43E9-ABA7-44C471BF29CB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  <a:grpFill/>
            </p:grpSpPr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D7F19179-5D16-4583-BE71-6B4D723FE754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210" name="직선 연결선 209">
                  <a:extLst>
                    <a:ext uri="{FF2B5EF4-FFF2-40B4-BE49-F238E27FC236}">
                      <a16:creationId xmlns:a16="http://schemas.microsoft.com/office/drawing/2014/main" id="{69765120-AAA8-4136-AE07-DCDA4D8517C3}"/>
                    </a:ext>
                  </a:extLst>
                </p:cNvPr>
                <p:cNvCxnSpPr>
                  <a:stCxn id="209" idx="1"/>
                  <a:endCxn id="209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>
                  <a:extLst>
                    <a:ext uri="{FF2B5EF4-FFF2-40B4-BE49-F238E27FC236}">
                      <a16:creationId xmlns:a16="http://schemas.microsoft.com/office/drawing/2014/main" id="{D18A8929-29B7-4101-800B-03EDF5C0F301}"/>
                    </a:ext>
                  </a:extLst>
                </p:cNvPr>
                <p:cNvCxnSpPr>
                  <a:stCxn id="209" idx="0"/>
                  <a:endCxn id="209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95C210CE-82BF-4AC1-8273-4268B39E04BF}"/>
                  </a:ext>
                </a:extLst>
              </p:cNvPr>
              <p:cNvSpPr txBox="1"/>
              <p:nvPr/>
            </p:nvSpPr>
            <p:spPr>
              <a:xfrm>
                <a:off x="2196443" y="2118454"/>
                <a:ext cx="419624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00E6BDA0-44A7-40A3-A675-4DE255E23931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499E320-FDF2-4AA0-A828-F83D48643791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810C9FB2-7B4F-4B8B-920C-AD0239B2F388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6691CD7-EA3E-41DA-9376-9EACD27445E7}"/>
                </a:ext>
              </a:extLst>
            </p:cNvPr>
            <p:cNvSpPr txBox="1"/>
            <p:nvPr/>
          </p:nvSpPr>
          <p:spPr>
            <a:xfrm>
              <a:off x="10801325" y="2850326"/>
              <a:ext cx="935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Kernel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217" name="연결선: 꺾임 216">
            <a:extLst>
              <a:ext uri="{FF2B5EF4-FFF2-40B4-BE49-F238E27FC236}">
                <a16:creationId xmlns:a16="http://schemas.microsoft.com/office/drawing/2014/main" id="{2608ADF4-8D0B-452C-B389-B846BEE9F75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0185" y="2887530"/>
            <a:ext cx="318828" cy="64585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3D739290-A0B5-43F4-90BC-C5CCED9D12FC}"/>
              </a:ext>
            </a:extLst>
          </p:cNvPr>
          <p:cNvCxnSpPr>
            <a:cxnSpLocks/>
          </p:cNvCxnSpPr>
          <p:nvPr/>
        </p:nvCxnSpPr>
        <p:spPr>
          <a:xfrm rot="5400000">
            <a:off x="1707838" y="2875732"/>
            <a:ext cx="318828" cy="66945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연결선: 꺾임 225">
            <a:extLst>
              <a:ext uri="{FF2B5EF4-FFF2-40B4-BE49-F238E27FC236}">
                <a16:creationId xmlns:a16="http://schemas.microsoft.com/office/drawing/2014/main" id="{F791B335-3727-47DA-A2A1-5103146852A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53488" y="2885511"/>
            <a:ext cx="318828" cy="64585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연결선: 꺾임 226">
            <a:extLst>
              <a:ext uri="{FF2B5EF4-FFF2-40B4-BE49-F238E27FC236}">
                <a16:creationId xmlns:a16="http://schemas.microsoft.com/office/drawing/2014/main" id="{8143F60F-D73C-42D6-B100-4F4F6F09D388}"/>
              </a:ext>
            </a:extLst>
          </p:cNvPr>
          <p:cNvCxnSpPr/>
          <p:nvPr/>
        </p:nvCxnSpPr>
        <p:spPr>
          <a:xfrm rot="5400000">
            <a:off x="4811141" y="2873713"/>
            <a:ext cx="318828" cy="66945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연결선: 꺾임 229">
            <a:extLst>
              <a:ext uri="{FF2B5EF4-FFF2-40B4-BE49-F238E27FC236}">
                <a16:creationId xmlns:a16="http://schemas.microsoft.com/office/drawing/2014/main" id="{30C25B5F-4B99-42D4-8118-80E2348A30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73568" y="2893772"/>
            <a:ext cx="318828" cy="64585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58D26D43-0817-4F9C-BFC4-48A70643E23D}"/>
              </a:ext>
            </a:extLst>
          </p:cNvPr>
          <p:cNvCxnSpPr/>
          <p:nvPr/>
        </p:nvCxnSpPr>
        <p:spPr>
          <a:xfrm rot="5400000">
            <a:off x="7831221" y="2881974"/>
            <a:ext cx="318828" cy="66945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E3479148-66AE-498E-AC29-E202EA956E7B}"/>
              </a:ext>
            </a:extLst>
          </p:cNvPr>
          <p:cNvCxnSpPr>
            <a:stCxn id="82" idx="2"/>
            <a:endCxn id="116" idx="0"/>
          </p:cNvCxnSpPr>
          <p:nvPr/>
        </p:nvCxnSpPr>
        <p:spPr>
          <a:xfrm rot="16200000" flipH="1">
            <a:off x="5145901" y="4272342"/>
            <a:ext cx="457264" cy="146032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20455EBD-1D5D-4105-84C0-1B6898CE8276}"/>
              </a:ext>
            </a:extLst>
          </p:cNvPr>
          <p:cNvCxnSpPr>
            <a:stCxn id="13" idx="2"/>
            <a:endCxn id="116" idx="0"/>
          </p:cNvCxnSpPr>
          <p:nvPr/>
        </p:nvCxnSpPr>
        <p:spPr>
          <a:xfrm rot="16200000" flipH="1">
            <a:off x="3595144" y="2721585"/>
            <a:ext cx="457264" cy="4561836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연결선: 꺾임 241">
            <a:extLst>
              <a:ext uri="{FF2B5EF4-FFF2-40B4-BE49-F238E27FC236}">
                <a16:creationId xmlns:a16="http://schemas.microsoft.com/office/drawing/2014/main" id="{016E7C8E-1C98-4770-9E0B-FC62EA040264}"/>
              </a:ext>
            </a:extLst>
          </p:cNvPr>
          <p:cNvCxnSpPr>
            <a:stCxn id="133" idx="2"/>
            <a:endCxn id="116" idx="0"/>
          </p:cNvCxnSpPr>
          <p:nvPr/>
        </p:nvCxnSpPr>
        <p:spPr>
          <a:xfrm rot="5400000">
            <a:off x="6658005" y="4221972"/>
            <a:ext cx="455852" cy="1562474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69615AE-5CF8-487C-B8D4-393A7256E1A1}"/>
              </a:ext>
            </a:extLst>
          </p:cNvPr>
          <p:cNvSpPr/>
          <p:nvPr/>
        </p:nvSpPr>
        <p:spPr>
          <a:xfrm>
            <a:off x="5357999" y="5636136"/>
            <a:ext cx="1038746" cy="1061994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8A0A7E8-7004-4908-84AC-F9DF8281FAF9}"/>
              </a:ext>
            </a:extLst>
          </p:cNvPr>
          <p:cNvSpPr txBox="1"/>
          <p:nvPr/>
        </p:nvSpPr>
        <p:spPr>
          <a:xfrm>
            <a:off x="310331" y="222865"/>
            <a:ext cx="1027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Semantic Segmentation -  FCN</a:t>
            </a:r>
          </a:p>
        </p:txBody>
      </p:sp>
    </p:spTree>
    <p:extLst>
      <p:ext uri="{BB962C8B-B14F-4D97-AF65-F5344CB8AC3E}">
        <p14:creationId xmlns:p14="http://schemas.microsoft.com/office/powerpoint/2010/main" val="1290519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F2A401-DDA5-419B-AC2F-444383BBAB97}"/>
              </a:ext>
            </a:extLst>
          </p:cNvPr>
          <p:cNvSpPr txBox="1">
            <a:spLocks/>
          </p:cNvSpPr>
          <p:nvPr/>
        </p:nvSpPr>
        <p:spPr>
          <a:xfrm>
            <a:off x="310332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Transposed Convolution</a:t>
            </a:r>
            <a:endParaRPr lang="ko-KR" altLang="en-US" dirty="0">
              <a:ea typeface="나눔스퀘어_ac ExtraBold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D2AA3EA-5DE3-4400-A37D-9283B8504153}"/>
              </a:ext>
            </a:extLst>
          </p:cNvPr>
          <p:cNvGrpSpPr/>
          <p:nvPr/>
        </p:nvGrpSpPr>
        <p:grpSpPr>
          <a:xfrm>
            <a:off x="840858" y="3369871"/>
            <a:ext cx="1404000" cy="1404000"/>
            <a:chOff x="6279700" y="2064342"/>
            <a:chExt cx="1404000" cy="140400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5545667-AF6D-48EE-9563-AAAF33887A66}"/>
                </a:ext>
              </a:extLst>
            </p:cNvPr>
            <p:cNvGrpSpPr/>
            <p:nvPr/>
          </p:nvGrpSpPr>
          <p:grpSpPr>
            <a:xfrm>
              <a:off x="6279700" y="2064342"/>
              <a:ext cx="1404000" cy="1404000"/>
              <a:chOff x="3600000" y="1800000"/>
              <a:chExt cx="1404000" cy="140400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4BA890D-A0AF-4914-B5FD-1012F439E886}"/>
                  </a:ext>
                </a:extLst>
              </p:cNvPr>
              <p:cNvGrpSpPr/>
              <p:nvPr/>
            </p:nvGrpSpPr>
            <p:grpSpPr>
              <a:xfrm>
                <a:off x="3600000" y="1800000"/>
                <a:ext cx="1404000" cy="1404000"/>
                <a:chOff x="4494882" y="1800000"/>
                <a:chExt cx="1404000" cy="1404000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6F1F1FDB-F725-4B69-A1E3-54F59AAADC04}"/>
                    </a:ext>
                  </a:extLst>
                </p:cNvPr>
                <p:cNvSpPr/>
                <p:nvPr/>
              </p:nvSpPr>
              <p:spPr>
                <a:xfrm>
                  <a:off x="4494882" y="1800000"/>
                  <a:ext cx="1404000" cy="1404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D7AB73E6-D706-4357-8F48-B54894084A1F}"/>
                    </a:ext>
                  </a:extLst>
                </p:cNvPr>
                <p:cNvCxnSpPr/>
                <p:nvPr/>
              </p:nvCxnSpPr>
              <p:spPr>
                <a:xfrm>
                  <a:off x="4494882" y="2268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497115C9-37E1-4156-A7D7-1EB5C0C61607}"/>
                    </a:ext>
                  </a:extLst>
                </p:cNvPr>
                <p:cNvCxnSpPr/>
                <p:nvPr/>
              </p:nvCxnSpPr>
              <p:spPr>
                <a:xfrm>
                  <a:off x="4494882" y="2736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067F5EE-BA75-4A35-9EDF-FDC63778BF02}"/>
                  </a:ext>
                </a:extLst>
              </p:cNvPr>
              <p:cNvCxnSpPr/>
              <p:nvPr/>
            </p:nvCxnSpPr>
            <p:spPr>
              <a:xfrm>
                <a:off x="4068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6100B792-1D8C-4EBE-A8DA-589DA9FE7EC0}"/>
                  </a:ext>
                </a:extLst>
              </p:cNvPr>
              <p:cNvCxnSpPr/>
              <p:nvPr/>
            </p:nvCxnSpPr>
            <p:spPr>
              <a:xfrm>
                <a:off x="4536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1B9B18-4548-414D-B88A-B822B9C16A5E}"/>
                </a:ext>
              </a:extLst>
            </p:cNvPr>
            <p:cNvSpPr txBox="1"/>
            <p:nvPr/>
          </p:nvSpPr>
          <p:spPr>
            <a:xfrm>
              <a:off x="7233382" y="2579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28ADA57-F906-4BE8-9BEC-D8B547D1A329}"/>
                </a:ext>
              </a:extLst>
            </p:cNvPr>
            <p:cNvSpPr txBox="1"/>
            <p:nvPr/>
          </p:nvSpPr>
          <p:spPr>
            <a:xfrm>
              <a:off x="7233382" y="305153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FB1EE3-94CC-494E-B5DD-7AEA7A0A619E}"/>
                </a:ext>
              </a:extLst>
            </p:cNvPr>
            <p:cNvSpPr txBox="1"/>
            <p:nvPr/>
          </p:nvSpPr>
          <p:spPr>
            <a:xfrm>
              <a:off x="7233382" y="2111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174CE4B-7B2E-4439-A3A7-F49F86D0E212}"/>
                </a:ext>
              </a:extLst>
            </p:cNvPr>
            <p:cNvSpPr txBox="1"/>
            <p:nvPr/>
          </p:nvSpPr>
          <p:spPr>
            <a:xfrm>
              <a:off x="6765382" y="2582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68EFC4-125E-48ED-B89E-A648905540C5}"/>
                </a:ext>
              </a:extLst>
            </p:cNvPr>
            <p:cNvSpPr txBox="1"/>
            <p:nvPr/>
          </p:nvSpPr>
          <p:spPr>
            <a:xfrm>
              <a:off x="6765382" y="3054214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6FC6503-907D-49CA-9E9A-117FE9031CF2}"/>
                </a:ext>
              </a:extLst>
            </p:cNvPr>
            <p:cNvSpPr txBox="1"/>
            <p:nvPr/>
          </p:nvSpPr>
          <p:spPr>
            <a:xfrm>
              <a:off x="6765382" y="2114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002D4C9-7091-4BE5-B5F1-48835521D6D7}"/>
                </a:ext>
              </a:extLst>
            </p:cNvPr>
            <p:cNvSpPr txBox="1"/>
            <p:nvPr/>
          </p:nvSpPr>
          <p:spPr>
            <a:xfrm>
              <a:off x="6297383" y="2581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ACDC42-20F0-4F3C-B9EC-F934F8910B87}"/>
                </a:ext>
              </a:extLst>
            </p:cNvPr>
            <p:cNvSpPr txBox="1"/>
            <p:nvPr/>
          </p:nvSpPr>
          <p:spPr>
            <a:xfrm>
              <a:off x="6297383" y="305351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207AC89-D745-403F-9335-EEE949140956}"/>
                </a:ext>
              </a:extLst>
            </p:cNvPr>
            <p:cNvSpPr txBox="1"/>
            <p:nvPr/>
          </p:nvSpPr>
          <p:spPr>
            <a:xfrm>
              <a:off x="6297383" y="2113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8689DD4-6DC3-403D-B96F-2D907C0CB6C6}"/>
              </a:ext>
            </a:extLst>
          </p:cNvPr>
          <p:cNvGrpSpPr/>
          <p:nvPr/>
        </p:nvGrpSpPr>
        <p:grpSpPr>
          <a:xfrm>
            <a:off x="3942372" y="3369871"/>
            <a:ext cx="1404000" cy="1404000"/>
            <a:chOff x="6279700" y="2064342"/>
            <a:chExt cx="1404000" cy="1404000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CF51BF6-A54F-4F60-8296-B80F1DE91B41}"/>
                </a:ext>
              </a:extLst>
            </p:cNvPr>
            <p:cNvGrpSpPr/>
            <p:nvPr/>
          </p:nvGrpSpPr>
          <p:grpSpPr>
            <a:xfrm>
              <a:off x="6279700" y="2064342"/>
              <a:ext cx="1404000" cy="1404000"/>
              <a:chOff x="3600000" y="1800000"/>
              <a:chExt cx="1404000" cy="1404000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D1E3D5E0-6DD1-4284-B90C-2C0E2CEFEC35}"/>
                  </a:ext>
                </a:extLst>
              </p:cNvPr>
              <p:cNvGrpSpPr/>
              <p:nvPr/>
            </p:nvGrpSpPr>
            <p:grpSpPr>
              <a:xfrm>
                <a:off x="3600000" y="1800000"/>
                <a:ext cx="1404000" cy="1404000"/>
                <a:chOff x="4494882" y="1800000"/>
                <a:chExt cx="1404000" cy="1404000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EAA43275-69BA-4954-AA08-305773E708B6}"/>
                    </a:ext>
                  </a:extLst>
                </p:cNvPr>
                <p:cNvSpPr/>
                <p:nvPr/>
              </p:nvSpPr>
              <p:spPr>
                <a:xfrm>
                  <a:off x="4494882" y="1800000"/>
                  <a:ext cx="1404000" cy="1404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77C3ED36-C97C-49BD-867D-C1A90098DC49}"/>
                    </a:ext>
                  </a:extLst>
                </p:cNvPr>
                <p:cNvCxnSpPr/>
                <p:nvPr/>
              </p:nvCxnSpPr>
              <p:spPr>
                <a:xfrm>
                  <a:off x="4494882" y="2268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EF49F5CD-9576-4CD2-AB06-0470A464850E}"/>
                    </a:ext>
                  </a:extLst>
                </p:cNvPr>
                <p:cNvCxnSpPr/>
                <p:nvPr/>
              </p:nvCxnSpPr>
              <p:spPr>
                <a:xfrm>
                  <a:off x="4494882" y="2736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6C3233C6-F434-4999-ABDF-A8678A05E717}"/>
                  </a:ext>
                </a:extLst>
              </p:cNvPr>
              <p:cNvCxnSpPr/>
              <p:nvPr/>
            </p:nvCxnSpPr>
            <p:spPr>
              <a:xfrm>
                <a:off x="4068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A9793BB9-A321-4C07-928C-E1C1676AE7BE}"/>
                  </a:ext>
                </a:extLst>
              </p:cNvPr>
              <p:cNvCxnSpPr/>
              <p:nvPr/>
            </p:nvCxnSpPr>
            <p:spPr>
              <a:xfrm>
                <a:off x="4536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F59464C-4166-48CB-B005-8C7857518DE1}"/>
                </a:ext>
              </a:extLst>
            </p:cNvPr>
            <p:cNvSpPr txBox="1"/>
            <p:nvPr/>
          </p:nvSpPr>
          <p:spPr>
            <a:xfrm>
              <a:off x="7233382" y="2579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3CAAB8-A6C7-4BFE-92FD-49C8DD58C71A}"/>
                </a:ext>
              </a:extLst>
            </p:cNvPr>
            <p:cNvSpPr txBox="1"/>
            <p:nvPr/>
          </p:nvSpPr>
          <p:spPr>
            <a:xfrm>
              <a:off x="7233382" y="305153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4F27D87-93C5-4137-9EC1-A0C601B9D93D}"/>
                </a:ext>
              </a:extLst>
            </p:cNvPr>
            <p:cNvSpPr txBox="1"/>
            <p:nvPr/>
          </p:nvSpPr>
          <p:spPr>
            <a:xfrm>
              <a:off x="7233382" y="2111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0A879BD-0BFB-424F-8B65-3A9B406F2850}"/>
                </a:ext>
              </a:extLst>
            </p:cNvPr>
            <p:cNvSpPr txBox="1"/>
            <p:nvPr/>
          </p:nvSpPr>
          <p:spPr>
            <a:xfrm>
              <a:off x="6765382" y="2582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BE525BC-63E9-44C7-93C9-BDFCAA091C72}"/>
                </a:ext>
              </a:extLst>
            </p:cNvPr>
            <p:cNvSpPr txBox="1"/>
            <p:nvPr/>
          </p:nvSpPr>
          <p:spPr>
            <a:xfrm>
              <a:off x="6765382" y="3054214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51DC109-D38B-4F37-B0FE-22B543CC7A08}"/>
                </a:ext>
              </a:extLst>
            </p:cNvPr>
            <p:cNvSpPr txBox="1"/>
            <p:nvPr/>
          </p:nvSpPr>
          <p:spPr>
            <a:xfrm>
              <a:off x="6765382" y="2114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1E489E7-9467-4D91-8AF2-365F209DD4FA}"/>
                </a:ext>
              </a:extLst>
            </p:cNvPr>
            <p:cNvSpPr txBox="1"/>
            <p:nvPr/>
          </p:nvSpPr>
          <p:spPr>
            <a:xfrm>
              <a:off x="6297383" y="2581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007D464-FF5C-468D-9B64-A96D07C80327}"/>
                </a:ext>
              </a:extLst>
            </p:cNvPr>
            <p:cNvSpPr txBox="1"/>
            <p:nvPr/>
          </p:nvSpPr>
          <p:spPr>
            <a:xfrm>
              <a:off x="6297383" y="305351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15DB3AE-EB59-43FA-A348-D1F885221453}"/>
                </a:ext>
              </a:extLst>
            </p:cNvPr>
            <p:cNvSpPr txBox="1"/>
            <p:nvPr/>
          </p:nvSpPr>
          <p:spPr>
            <a:xfrm>
              <a:off x="6297383" y="2113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5963205-ECEE-4974-9241-9A35B3AA61D2}"/>
              </a:ext>
            </a:extLst>
          </p:cNvPr>
          <p:cNvGrpSpPr/>
          <p:nvPr/>
        </p:nvGrpSpPr>
        <p:grpSpPr>
          <a:xfrm>
            <a:off x="9912794" y="3369871"/>
            <a:ext cx="1404000" cy="1404000"/>
            <a:chOff x="6279700" y="2064342"/>
            <a:chExt cx="1404000" cy="1404000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7AD0A9E-498E-486C-98A7-B77E40B8E9A4}"/>
                </a:ext>
              </a:extLst>
            </p:cNvPr>
            <p:cNvGrpSpPr/>
            <p:nvPr/>
          </p:nvGrpSpPr>
          <p:grpSpPr>
            <a:xfrm>
              <a:off x="6279700" y="2064342"/>
              <a:ext cx="1404000" cy="1404000"/>
              <a:chOff x="3600000" y="1800000"/>
              <a:chExt cx="1404000" cy="1404000"/>
            </a:xfrm>
          </p:grpSpPr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CB33768E-D456-400C-84F9-3D5D5B7AD7B4}"/>
                  </a:ext>
                </a:extLst>
              </p:cNvPr>
              <p:cNvGrpSpPr/>
              <p:nvPr/>
            </p:nvGrpSpPr>
            <p:grpSpPr>
              <a:xfrm>
                <a:off x="3600000" y="1800000"/>
                <a:ext cx="1404000" cy="1404000"/>
                <a:chOff x="4494882" y="1800000"/>
                <a:chExt cx="1404000" cy="1404000"/>
              </a:xfrm>
            </p:grpSpPr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353CBAC2-9B95-4392-92A1-70DB44252C54}"/>
                    </a:ext>
                  </a:extLst>
                </p:cNvPr>
                <p:cNvSpPr/>
                <p:nvPr/>
              </p:nvSpPr>
              <p:spPr>
                <a:xfrm>
                  <a:off x="4494882" y="1800000"/>
                  <a:ext cx="1404000" cy="1404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9AA30513-03B5-4595-A01F-81F849195D92}"/>
                    </a:ext>
                  </a:extLst>
                </p:cNvPr>
                <p:cNvCxnSpPr/>
                <p:nvPr/>
              </p:nvCxnSpPr>
              <p:spPr>
                <a:xfrm>
                  <a:off x="4494882" y="2268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F002DC6D-2BAE-4A49-8A67-AB03E229481F}"/>
                    </a:ext>
                  </a:extLst>
                </p:cNvPr>
                <p:cNvCxnSpPr/>
                <p:nvPr/>
              </p:nvCxnSpPr>
              <p:spPr>
                <a:xfrm>
                  <a:off x="4494882" y="2736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211EAD4-FE0F-4BC0-9190-768D83E4563E}"/>
                  </a:ext>
                </a:extLst>
              </p:cNvPr>
              <p:cNvCxnSpPr/>
              <p:nvPr/>
            </p:nvCxnSpPr>
            <p:spPr>
              <a:xfrm>
                <a:off x="4068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A2EDB56A-9BB0-4234-9B86-DF1714ECE91F}"/>
                  </a:ext>
                </a:extLst>
              </p:cNvPr>
              <p:cNvCxnSpPr/>
              <p:nvPr/>
            </p:nvCxnSpPr>
            <p:spPr>
              <a:xfrm>
                <a:off x="4536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E9D845A-2647-4AF4-B0EF-F903F064B281}"/>
                </a:ext>
              </a:extLst>
            </p:cNvPr>
            <p:cNvSpPr txBox="1"/>
            <p:nvPr/>
          </p:nvSpPr>
          <p:spPr>
            <a:xfrm>
              <a:off x="7233382" y="2579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61F73D1-1B5A-431B-87B6-26B8105FD744}"/>
                </a:ext>
              </a:extLst>
            </p:cNvPr>
            <p:cNvSpPr txBox="1"/>
            <p:nvPr/>
          </p:nvSpPr>
          <p:spPr>
            <a:xfrm>
              <a:off x="7233382" y="305153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9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C7196C9-974E-4F99-AC1D-2AAF22FE1749}"/>
                </a:ext>
              </a:extLst>
            </p:cNvPr>
            <p:cNvSpPr txBox="1"/>
            <p:nvPr/>
          </p:nvSpPr>
          <p:spPr>
            <a:xfrm>
              <a:off x="7233382" y="2111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E06FCC4-1BC4-4B33-A12D-E2C6468F5345}"/>
                </a:ext>
              </a:extLst>
            </p:cNvPr>
            <p:cNvSpPr txBox="1"/>
            <p:nvPr/>
          </p:nvSpPr>
          <p:spPr>
            <a:xfrm>
              <a:off x="6765382" y="2582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EA8136-0870-4782-B6AB-A00C48F99675}"/>
                </a:ext>
              </a:extLst>
            </p:cNvPr>
            <p:cNvSpPr txBox="1"/>
            <p:nvPr/>
          </p:nvSpPr>
          <p:spPr>
            <a:xfrm>
              <a:off x="6765382" y="3054214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6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F356798-7421-4920-976C-4B14447CD9C3}"/>
                </a:ext>
              </a:extLst>
            </p:cNvPr>
            <p:cNvSpPr txBox="1"/>
            <p:nvPr/>
          </p:nvSpPr>
          <p:spPr>
            <a:xfrm>
              <a:off x="6765382" y="2114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5FC2CB1-FE1E-4141-A487-A2273FB6F565}"/>
                </a:ext>
              </a:extLst>
            </p:cNvPr>
            <p:cNvSpPr txBox="1"/>
            <p:nvPr/>
          </p:nvSpPr>
          <p:spPr>
            <a:xfrm>
              <a:off x="6297383" y="2581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8A7CD44-F2CA-4BBB-86FC-DD6768C9B968}"/>
                </a:ext>
              </a:extLst>
            </p:cNvPr>
            <p:cNvSpPr txBox="1"/>
            <p:nvPr/>
          </p:nvSpPr>
          <p:spPr>
            <a:xfrm>
              <a:off x="6297383" y="305351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4C05F1D-B58F-483B-AF67-908C9694F8F5}"/>
                </a:ext>
              </a:extLst>
            </p:cNvPr>
            <p:cNvSpPr txBox="1"/>
            <p:nvPr/>
          </p:nvSpPr>
          <p:spPr>
            <a:xfrm>
              <a:off x="6297383" y="2113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834A0C7-0FED-47ED-9D21-011881D4DF2D}"/>
              </a:ext>
            </a:extLst>
          </p:cNvPr>
          <p:cNvGrpSpPr/>
          <p:nvPr/>
        </p:nvGrpSpPr>
        <p:grpSpPr>
          <a:xfrm>
            <a:off x="5402694" y="5231135"/>
            <a:ext cx="1404000" cy="1482315"/>
            <a:chOff x="6279700" y="2064342"/>
            <a:chExt cx="1404000" cy="148231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CCB0338C-D72F-452D-A1CB-E52BC82C6B3E}"/>
                </a:ext>
              </a:extLst>
            </p:cNvPr>
            <p:cNvGrpSpPr/>
            <p:nvPr/>
          </p:nvGrpSpPr>
          <p:grpSpPr>
            <a:xfrm>
              <a:off x="6279700" y="2064342"/>
              <a:ext cx="1404000" cy="1404000"/>
              <a:chOff x="3600000" y="1800000"/>
              <a:chExt cx="1404000" cy="1404000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F3F743C1-D3E0-4AEE-B445-238662F847D5}"/>
                  </a:ext>
                </a:extLst>
              </p:cNvPr>
              <p:cNvGrpSpPr/>
              <p:nvPr/>
            </p:nvGrpSpPr>
            <p:grpSpPr>
              <a:xfrm>
                <a:off x="3600000" y="1800000"/>
                <a:ext cx="1404000" cy="1404000"/>
                <a:chOff x="4494882" y="1800000"/>
                <a:chExt cx="1404000" cy="1404000"/>
              </a:xfrm>
            </p:grpSpPr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9CC6C5B8-A443-4A1C-87D9-92213E58EBCC}"/>
                    </a:ext>
                  </a:extLst>
                </p:cNvPr>
                <p:cNvSpPr/>
                <p:nvPr/>
              </p:nvSpPr>
              <p:spPr>
                <a:xfrm>
                  <a:off x="4494882" y="1800000"/>
                  <a:ext cx="1404000" cy="1404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EF279FBA-2FE2-4CF2-9F8B-D775A5D5D0AF}"/>
                    </a:ext>
                  </a:extLst>
                </p:cNvPr>
                <p:cNvCxnSpPr/>
                <p:nvPr/>
              </p:nvCxnSpPr>
              <p:spPr>
                <a:xfrm>
                  <a:off x="4494882" y="2268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E402D1D4-3FA2-43B2-ABC9-1DB2062F834F}"/>
                    </a:ext>
                  </a:extLst>
                </p:cNvPr>
                <p:cNvCxnSpPr/>
                <p:nvPr/>
              </p:nvCxnSpPr>
              <p:spPr>
                <a:xfrm>
                  <a:off x="4494882" y="2736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247BC6BD-EE3E-4E56-BA5F-DDC5F29BE741}"/>
                  </a:ext>
                </a:extLst>
              </p:cNvPr>
              <p:cNvCxnSpPr/>
              <p:nvPr/>
            </p:nvCxnSpPr>
            <p:spPr>
              <a:xfrm>
                <a:off x="4068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B8FB8A01-0B0A-45A8-859F-890260E77F03}"/>
                  </a:ext>
                </a:extLst>
              </p:cNvPr>
              <p:cNvCxnSpPr/>
              <p:nvPr/>
            </p:nvCxnSpPr>
            <p:spPr>
              <a:xfrm>
                <a:off x="4536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865B35B-65EF-48CA-9598-E4B6FBFDA039}"/>
                </a:ext>
              </a:extLst>
            </p:cNvPr>
            <p:cNvSpPr txBox="1"/>
            <p:nvPr/>
          </p:nvSpPr>
          <p:spPr>
            <a:xfrm>
              <a:off x="7233382" y="2579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6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EE6CA4A-6FE0-40A8-9CD7-1FBCAC462C0A}"/>
                </a:ext>
              </a:extLst>
            </p:cNvPr>
            <p:cNvSpPr txBox="1"/>
            <p:nvPr/>
          </p:nvSpPr>
          <p:spPr>
            <a:xfrm>
              <a:off x="7233382" y="305153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9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A36F648-3B84-4A19-A802-44D4B4F5AFC7}"/>
                </a:ext>
              </a:extLst>
            </p:cNvPr>
            <p:cNvSpPr txBox="1"/>
            <p:nvPr/>
          </p:nvSpPr>
          <p:spPr>
            <a:xfrm>
              <a:off x="7233382" y="2111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B0C032D-D235-43FF-A0C0-2BED78B21A2C}"/>
                </a:ext>
              </a:extLst>
            </p:cNvPr>
            <p:cNvSpPr txBox="1"/>
            <p:nvPr/>
          </p:nvSpPr>
          <p:spPr>
            <a:xfrm>
              <a:off x="6765382" y="2582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620466A-B642-4261-93CB-FE331529CC72}"/>
                </a:ext>
              </a:extLst>
            </p:cNvPr>
            <p:cNvSpPr txBox="1"/>
            <p:nvPr/>
          </p:nvSpPr>
          <p:spPr>
            <a:xfrm>
              <a:off x="6765382" y="2931104"/>
              <a:ext cx="432000" cy="6155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7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12</a:t>
              </a:r>
              <a:endParaRPr lang="ko-KR" altLang="en-US" sz="1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AE3DD86-0D46-46D0-B563-A5C2268DB96C}"/>
                </a:ext>
              </a:extLst>
            </p:cNvPr>
            <p:cNvSpPr txBox="1"/>
            <p:nvPr/>
          </p:nvSpPr>
          <p:spPr>
            <a:xfrm>
              <a:off x="6765382" y="2114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60A082F-0BDD-4EFD-A728-0FF7B9E46DFC}"/>
                </a:ext>
              </a:extLst>
            </p:cNvPr>
            <p:cNvSpPr txBox="1"/>
            <p:nvPr/>
          </p:nvSpPr>
          <p:spPr>
            <a:xfrm>
              <a:off x="6297383" y="2581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71CB037-058A-422A-BE84-0C2DC3966F46}"/>
                </a:ext>
              </a:extLst>
            </p:cNvPr>
            <p:cNvSpPr txBox="1"/>
            <p:nvPr/>
          </p:nvSpPr>
          <p:spPr>
            <a:xfrm>
              <a:off x="6297383" y="305351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E44BEC6-38E3-44D6-A619-9BBD251C2618}"/>
                </a:ext>
              </a:extLst>
            </p:cNvPr>
            <p:cNvSpPr txBox="1"/>
            <p:nvPr/>
          </p:nvSpPr>
          <p:spPr>
            <a:xfrm>
              <a:off x="6297383" y="2113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567DEE6-E5E4-4BCD-9D5F-84F0FEB2BFB8}"/>
              </a:ext>
            </a:extLst>
          </p:cNvPr>
          <p:cNvGrpSpPr/>
          <p:nvPr/>
        </p:nvGrpSpPr>
        <p:grpSpPr>
          <a:xfrm>
            <a:off x="6965168" y="3371283"/>
            <a:ext cx="1404000" cy="1404000"/>
            <a:chOff x="6279700" y="2064342"/>
            <a:chExt cx="1404000" cy="1404000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E87FD974-E483-4677-AADC-67E4410DC55F}"/>
                </a:ext>
              </a:extLst>
            </p:cNvPr>
            <p:cNvGrpSpPr/>
            <p:nvPr/>
          </p:nvGrpSpPr>
          <p:grpSpPr>
            <a:xfrm>
              <a:off x="6279700" y="2064342"/>
              <a:ext cx="1404000" cy="1404000"/>
              <a:chOff x="3600000" y="1800000"/>
              <a:chExt cx="1404000" cy="1404000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8AA542B6-F59A-49A9-8EB2-A70DAF47407E}"/>
                  </a:ext>
                </a:extLst>
              </p:cNvPr>
              <p:cNvGrpSpPr/>
              <p:nvPr/>
            </p:nvGrpSpPr>
            <p:grpSpPr>
              <a:xfrm>
                <a:off x="3600000" y="1800000"/>
                <a:ext cx="1404000" cy="1404000"/>
                <a:chOff x="4494882" y="1800000"/>
                <a:chExt cx="1404000" cy="1404000"/>
              </a:xfrm>
            </p:grpSpPr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F03ED094-3989-4C89-BF9F-D249CD0C8BC7}"/>
                    </a:ext>
                  </a:extLst>
                </p:cNvPr>
                <p:cNvSpPr/>
                <p:nvPr/>
              </p:nvSpPr>
              <p:spPr>
                <a:xfrm>
                  <a:off x="4494882" y="1800000"/>
                  <a:ext cx="1404000" cy="1404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10481A58-16A5-4B0A-B219-969BB5AC3163}"/>
                    </a:ext>
                  </a:extLst>
                </p:cNvPr>
                <p:cNvCxnSpPr/>
                <p:nvPr/>
              </p:nvCxnSpPr>
              <p:spPr>
                <a:xfrm>
                  <a:off x="4494882" y="2268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EBEDC0EF-55D2-4C31-ABE0-E8301489AFB1}"/>
                    </a:ext>
                  </a:extLst>
                </p:cNvPr>
                <p:cNvCxnSpPr/>
                <p:nvPr/>
              </p:nvCxnSpPr>
              <p:spPr>
                <a:xfrm>
                  <a:off x="4494882" y="2736000"/>
                  <a:ext cx="1404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1ECC6C56-E4D7-4601-90E0-032E6EE9E92F}"/>
                  </a:ext>
                </a:extLst>
              </p:cNvPr>
              <p:cNvCxnSpPr/>
              <p:nvPr/>
            </p:nvCxnSpPr>
            <p:spPr>
              <a:xfrm>
                <a:off x="4068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18595693-12BB-4C25-9166-C9823A57260B}"/>
                  </a:ext>
                </a:extLst>
              </p:cNvPr>
              <p:cNvCxnSpPr/>
              <p:nvPr/>
            </p:nvCxnSpPr>
            <p:spPr>
              <a:xfrm>
                <a:off x="4536000" y="1800000"/>
                <a:ext cx="0" cy="1404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FEA693-E5A7-476C-9B45-50CE4DB644BA}"/>
                </a:ext>
              </a:extLst>
            </p:cNvPr>
            <p:cNvSpPr txBox="1"/>
            <p:nvPr/>
          </p:nvSpPr>
          <p:spPr>
            <a:xfrm>
              <a:off x="7233382" y="2579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38FECEF-2041-4CCF-9BF2-B0481244DFF9}"/>
                </a:ext>
              </a:extLst>
            </p:cNvPr>
            <p:cNvSpPr txBox="1"/>
            <p:nvPr/>
          </p:nvSpPr>
          <p:spPr>
            <a:xfrm>
              <a:off x="7233382" y="305153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AF338E9-4B29-4D1A-BDA6-9FB0DFC5784E}"/>
                </a:ext>
              </a:extLst>
            </p:cNvPr>
            <p:cNvSpPr txBox="1"/>
            <p:nvPr/>
          </p:nvSpPr>
          <p:spPr>
            <a:xfrm>
              <a:off x="7233382" y="211164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20CE350-E563-46FB-95AB-1399E4B264B6}"/>
                </a:ext>
              </a:extLst>
            </p:cNvPr>
            <p:cNvSpPr txBox="1"/>
            <p:nvPr/>
          </p:nvSpPr>
          <p:spPr>
            <a:xfrm>
              <a:off x="6765382" y="2582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4018B3B-286B-40EA-BE72-B1E087E61B12}"/>
                </a:ext>
              </a:extLst>
            </p:cNvPr>
            <p:cNvSpPr txBox="1"/>
            <p:nvPr/>
          </p:nvSpPr>
          <p:spPr>
            <a:xfrm>
              <a:off x="6765382" y="3054214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6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941D18F-4EA0-44C4-A297-AF7A6070A50C}"/>
                </a:ext>
              </a:extLst>
            </p:cNvPr>
            <p:cNvSpPr txBox="1"/>
            <p:nvPr/>
          </p:nvSpPr>
          <p:spPr>
            <a:xfrm>
              <a:off x="6765382" y="2114325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86E015F-90A2-4B88-8F9A-E2F584A6E89D}"/>
                </a:ext>
              </a:extLst>
            </p:cNvPr>
            <p:cNvSpPr txBox="1"/>
            <p:nvPr/>
          </p:nvSpPr>
          <p:spPr>
            <a:xfrm>
              <a:off x="6297383" y="2581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928C906-7007-4C61-9C0B-96E5BD647FDC}"/>
                </a:ext>
              </a:extLst>
            </p:cNvPr>
            <p:cNvSpPr txBox="1"/>
            <p:nvPr/>
          </p:nvSpPr>
          <p:spPr>
            <a:xfrm>
              <a:off x="6297383" y="3053517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87B6535-0E3C-4E5F-BD54-152845F713F8}"/>
                </a:ext>
              </a:extLst>
            </p:cNvPr>
            <p:cNvSpPr txBox="1"/>
            <p:nvPr/>
          </p:nvSpPr>
          <p:spPr>
            <a:xfrm>
              <a:off x="6297383" y="2113628"/>
              <a:ext cx="432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6CB18DDE-476A-4532-B426-8070861403B3}"/>
              </a:ext>
            </a:extLst>
          </p:cNvPr>
          <p:cNvGrpSpPr/>
          <p:nvPr/>
        </p:nvGrpSpPr>
        <p:grpSpPr>
          <a:xfrm>
            <a:off x="434403" y="1785508"/>
            <a:ext cx="2245905" cy="1265535"/>
            <a:chOff x="421849" y="1882564"/>
            <a:chExt cx="2245905" cy="126553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38853F2-7A92-4D03-8721-8D1F3024EB3B}"/>
                </a:ext>
              </a:extLst>
            </p:cNvPr>
            <p:cNvGrpSpPr/>
            <p:nvPr/>
          </p:nvGrpSpPr>
          <p:grpSpPr>
            <a:xfrm>
              <a:off x="421849" y="1882564"/>
              <a:ext cx="936000" cy="936000"/>
              <a:chOff x="1704784" y="2069121"/>
              <a:chExt cx="936000" cy="936000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C4C65301-7684-49FC-B4D6-45B0926043B7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EE19FEB-B8B1-48C2-87E1-4E0D3D3A6AAC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4" name="직선 연결선 3">
                  <a:extLst>
                    <a:ext uri="{FF2B5EF4-FFF2-40B4-BE49-F238E27FC236}">
                      <a16:creationId xmlns:a16="http://schemas.microsoft.com/office/drawing/2014/main" id="{AD6518D2-55BF-4113-9E03-DEDD76D0B513}"/>
                    </a:ext>
                  </a:extLst>
                </p:cNvPr>
                <p:cNvCxnSpPr>
                  <a:stCxn id="2" idx="1"/>
                  <a:endCxn id="2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90C50C42-0C11-4DF0-83B9-93FFC5F14ED5}"/>
                    </a:ext>
                  </a:extLst>
                </p:cNvPr>
                <p:cNvCxnSpPr>
                  <a:stCxn id="2" idx="0"/>
                  <a:endCxn id="2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1230FF-3296-406C-9ED9-861E9FED71E8}"/>
                  </a:ext>
                </a:extLst>
              </p:cNvPr>
              <p:cNvSpPr txBox="1"/>
              <p:nvPr/>
            </p:nvSpPr>
            <p:spPr>
              <a:xfrm>
                <a:off x="2184067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FA015-2FE2-4B3C-9116-9CDD132E72D7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F4CCCD9-B87A-4FAA-B82F-A4AEDBD57E9D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8C8AC7A-CD72-4BC8-9835-FC3E9B595F9F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E455E27-2386-4FAD-BA81-75A94AA5EAC6}"/>
                </a:ext>
              </a:extLst>
            </p:cNvPr>
            <p:cNvGrpSpPr/>
            <p:nvPr/>
          </p:nvGrpSpPr>
          <p:grpSpPr>
            <a:xfrm>
              <a:off x="1731754" y="1883665"/>
              <a:ext cx="936000" cy="936000"/>
              <a:chOff x="1704784" y="2069121"/>
              <a:chExt cx="936000" cy="936000"/>
            </a:xfrm>
            <a:solidFill>
              <a:schemeClr val="accent6">
                <a:lumMod val="40000"/>
                <a:lumOff val="60000"/>
              </a:schemeClr>
            </a:solidFill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2C8A3EEB-9E4B-4260-B00A-D8882ACDD861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  <a:grpFill/>
            </p:grpSpPr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F0EA8CF4-F67A-4D68-8EFA-187E4F18F966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842ECBB4-3CA2-48F3-93EA-9801A7D32A8D}"/>
                    </a:ext>
                  </a:extLst>
                </p:cNvPr>
                <p:cNvCxnSpPr>
                  <a:stCxn id="53" idx="1"/>
                  <a:endCxn id="53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F16CD93-FD89-46CD-8CF7-CAFE8D5DD22F}"/>
                    </a:ext>
                  </a:extLst>
                </p:cNvPr>
                <p:cNvCxnSpPr>
                  <a:stCxn id="53" idx="0"/>
                  <a:endCxn id="53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C2C85C3-D7CB-41E1-8792-4F5AEC40E3B5}"/>
                  </a:ext>
                </a:extLst>
              </p:cNvPr>
              <p:cNvSpPr txBox="1"/>
              <p:nvPr/>
            </p:nvSpPr>
            <p:spPr>
              <a:xfrm>
                <a:off x="2194809" y="2118454"/>
                <a:ext cx="421258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81FC75B-1075-4BD3-B22A-93B856FF8C55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6BF04F-9937-43F5-A67C-85D827C8A182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62259A-07B6-40A0-8EED-47C3415396FC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1B68E1A-A4E3-4923-B5CA-CC946B44DC9A}"/>
                </a:ext>
              </a:extLst>
            </p:cNvPr>
            <p:cNvSpPr txBox="1"/>
            <p:nvPr/>
          </p:nvSpPr>
          <p:spPr>
            <a:xfrm>
              <a:off x="504964" y="2840322"/>
              <a:ext cx="758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Input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D798813-2777-4D41-A002-65E0F92FBEA0}"/>
                </a:ext>
              </a:extLst>
            </p:cNvPr>
            <p:cNvSpPr txBox="1"/>
            <p:nvPr/>
          </p:nvSpPr>
          <p:spPr>
            <a:xfrm>
              <a:off x="1731756" y="2840322"/>
              <a:ext cx="935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Kernel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5DAF2532-FFF9-46E6-A3C0-E6333F5492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030" y="1890383"/>
              <a:ext cx="468000" cy="46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2E1C2E12-3ADC-476C-B167-0251C3ED7AD8}"/>
              </a:ext>
            </a:extLst>
          </p:cNvPr>
          <p:cNvGrpSpPr/>
          <p:nvPr/>
        </p:nvGrpSpPr>
        <p:grpSpPr>
          <a:xfrm>
            <a:off x="3523964" y="1785508"/>
            <a:ext cx="2239747" cy="1265535"/>
            <a:chOff x="3511410" y="1882564"/>
            <a:chExt cx="2239747" cy="1265535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7E03C16-48EB-469A-9054-AA89F02C6CC6}"/>
                </a:ext>
              </a:extLst>
            </p:cNvPr>
            <p:cNvGrpSpPr/>
            <p:nvPr/>
          </p:nvGrpSpPr>
          <p:grpSpPr>
            <a:xfrm>
              <a:off x="3511410" y="1882564"/>
              <a:ext cx="936000" cy="936000"/>
              <a:chOff x="1704784" y="2069121"/>
              <a:chExt cx="936000" cy="936000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4E644C9F-E7C5-4143-BAEB-3E8ABC8F4F8D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</p:grpSpPr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11A1D99E-FE37-4B2C-84EE-47FDAD9D428C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A7711B29-7D44-4B93-8977-B24EC14574E9}"/>
                    </a:ext>
                  </a:extLst>
                </p:cNvPr>
                <p:cNvCxnSpPr>
                  <a:stCxn id="156" idx="1"/>
                  <a:endCxn id="156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BAEC40CD-6519-436B-B3AF-BDEF0207A6E0}"/>
                    </a:ext>
                  </a:extLst>
                </p:cNvPr>
                <p:cNvCxnSpPr>
                  <a:stCxn id="156" idx="0"/>
                  <a:endCxn id="156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95A7279-AA3B-4C45-9E82-C63C00D1880F}"/>
                  </a:ext>
                </a:extLst>
              </p:cNvPr>
              <p:cNvSpPr txBox="1"/>
              <p:nvPr/>
            </p:nvSpPr>
            <p:spPr>
              <a:xfrm>
                <a:off x="2184067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FE17DC4-2430-475D-979C-88A09B300F2D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A3629DE-22CD-4691-88DF-48BC128BCBDB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EFFEA10-C546-403E-9F80-C2F7C565114D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BFDEDE8-7722-4A7E-A8C2-AE2E63A8DB55}"/>
                </a:ext>
              </a:extLst>
            </p:cNvPr>
            <p:cNvSpPr txBox="1"/>
            <p:nvPr/>
          </p:nvSpPr>
          <p:spPr>
            <a:xfrm>
              <a:off x="3594525" y="2840322"/>
              <a:ext cx="758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Input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FC4CF33-3417-4B3B-A9A2-02D5C135AB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83296" y="1890511"/>
              <a:ext cx="468000" cy="46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BD5CE8DD-D6F8-49B2-8D58-3B5B90567541}"/>
                </a:ext>
              </a:extLst>
            </p:cNvPr>
            <p:cNvGrpSpPr/>
            <p:nvPr/>
          </p:nvGrpSpPr>
          <p:grpSpPr>
            <a:xfrm>
              <a:off x="4815157" y="1882564"/>
              <a:ext cx="936000" cy="936000"/>
              <a:chOff x="1704784" y="2069121"/>
              <a:chExt cx="936000" cy="936000"/>
            </a:xfrm>
            <a:solidFill>
              <a:schemeClr val="accent6">
                <a:lumMod val="40000"/>
                <a:lumOff val="60000"/>
              </a:schemeClr>
            </a:solidFill>
          </p:grpSpPr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68683735-DEE5-4773-8611-46D27705E746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  <a:grpFill/>
            </p:grpSpPr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DC5235B5-166A-4F22-9CC2-FABB0082923A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AA9DD4C1-C8DD-4959-9940-5FA0B2E10ECC}"/>
                    </a:ext>
                  </a:extLst>
                </p:cNvPr>
                <p:cNvCxnSpPr>
                  <a:stCxn id="167" idx="1"/>
                  <a:endCxn id="167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 168">
                  <a:extLst>
                    <a:ext uri="{FF2B5EF4-FFF2-40B4-BE49-F238E27FC236}">
                      <a16:creationId xmlns:a16="http://schemas.microsoft.com/office/drawing/2014/main" id="{8D7EC75D-1AE7-43F7-BD83-603DA9EA357C}"/>
                    </a:ext>
                  </a:extLst>
                </p:cNvPr>
                <p:cNvCxnSpPr>
                  <a:stCxn id="167" idx="0"/>
                  <a:endCxn id="167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F9F1B7AF-4F23-4DC9-8B56-915887F765C0}"/>
                  </a:ext>
                </a:extLst>
              </p:cNvPr>
              <p:cNvSpPr txBox="1"/>
              <p:nvPr/>
            </p:nvSpPr>
            <p:spPr>
              <a:xfrm>
                <a:off x="2194809" y="2118454"/>
                <a:ext cx="421258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6C130BF6-A170-4AEE-95CD-E4CB54CEEEC9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36FB6CA-F13D-4257-BE69-00443298983D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EFFB7A4B-A6F9-4234-90B5-E595C34B904E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F21BDE33-94DF-4952-9490-192CEFD56074}"/>
                </a:ext>
              </a:extLst>
            </p:cNvPr>
            <p:cNvSpPr txBox="1"/>
            <p:nvPr/>
          </p:nvSpPr>
          <p:spPr>
            <a:xfrm>
              <a:off x="4815159" y="2839221"/>
              <a:ext cx="935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Kernel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9885631C-D283-44C7-85A2-74DA1DA13067}"/>
              </a:ext>
            </a:extLst>
          </p:cNvPr>
          <p:cNvGrpSpPr/>
          <p:nvPr/>
        </p:nvGrpSpPr>
        <p:grpSpPr>
          <a:xfrm>
            <a:off x="6525251" y="1795512"/>
            <a:ext cx="2245905" cy="1265535"/>
            <a:chOff x="6512697" y="1892568"/>
            <a:chExt cx="2245905" cy="1265535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18D0C789-91B3-49B1-9866-A5D054018D9A}"/>
                </a:ext>
              </a:extLst>
            </p:cNvPr>
            <p:cNvGrpSpPr/>
            <p:nvPr/>
          </p:nvGrpSpPr>
          <p:grpSpPr>
            <a:xfrm>
              <a:off x="6512697" y="1892568"/>
              <a:ext cx="936000" cy="936000"/>
              <a:chOff x="1704784" y="2069121"/>
              <a:chExt cx="936000" cy="936000"/>
            </a:xfrm>
          </p:grpSpPr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3A3B14AC-AF90-407A-AC77-D4B471B36D08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</p:grpSpPr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FF28AC6D-EF9A-415E-B409-9757BE5B11B5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78" name="직선 연결선 177">
                  <a:extLst>
                    <a:ext uri="{FF2B5EF4-FFF2-40B4-BE49-F238E27FC236}">
                      <a16:creationId xmlns:a16="http://schemas.microsoft.com/office/drawing/2014/main" id="{039C5B7C-248D-43B1-AB63-34E10C858EE9}"/>
                    </a:ext>
                  </a:extLst>
                </p:cNvPr>
                <p:cNvCxnSpPr>
                  <a:stCxn id="177" idx="1"/>
                  <a:endCxn id="177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직선 연결선 178">
                  <a:extLst>
                    <a:ext uri="{FF2B5EF4-FFF2-40B4-BE49-F238E27FC236}">
                      <a16:creationId xmlns:a16="http://schemas.microsoft.com/office/drawing/2014/main" id="{A33DA14C-9A6D-4EEE-AFDB-F17925C69385}"/>
                    </a:ext>
                  </a:extLst>
                </p:cNvPr>
                <p:cNvCxnSpPr>
                  <a:stCxn id="177" idx="0"/>
                  <a:endCxn id="177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AF34A34-C156-49A0-9FFB-565761C8AEB7}"/>
                  </a:ext>
                </a:extLst>
              </p:cNvPr>
              <p:cNvSpPr txBox="1"/>
              <p:nvPr/>
            </p:nvSpPr>
            <p:spPr>
              <a:xfrm>
                <a:off x="2184067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E0BFA1CB-E26C-4612-9149-B72077BF106A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8471D915-6D10-4831-BE46-CDA62A1EE317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284E4888-8D6F-4397-AA8B-A3D15A8C354F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96396104-7FB2-48CB-B185-83FB771B6F45}"/>
                </a:ext>
              </a:extLst>
            </p:cNvPr>
            <p:cNvGrpSpPr/>
            <p:nvPr/>
          </p:nvGrpSpPr>
          <p:grpSpPr>
            <a:xfrm>
              <a:off x="7822602" y="1893669"/>
              <a:ext cx="936000" cy="936000"/>
              <a:chOff x="1704784" y="2069121"/>
              <a:chExt cx="936000" cy="936000"/>
            </a:xfrm>
            <a:solidFill>
              <a:schemeClr val="accent6">
                <a:lumMod val="40000"/>
                <a:lumOff val="60000"/>
              </a:schemeClr>
            </a:solidFill>
          </p:grpSpPr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925524FE-4CCA-4F51-9F2B-693562057686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  <a:grpFill/>
            </p:grpSpPr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2B6759B9-423E-4677-AECC-9A38951929CD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EBB0EFB4-AD65-4F69-98C6-8631803406C9}"/>
                    </a:ext>
                  </a:extLst>
                </p:cNvPr>
                <p:cNvCxnSpPr>
                  <a:stCxn id="186" idx="1"/>
                  <a:endCxn id="186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>
                  <a:extLst>
                    <a:ext uri="{FF2B5EF4-FFF2-40B4-BE49-F238E27FC236}">
                      <a16:creationId xmlns:a16="http://schemas.microsoft.com/office/drawing/2014/main" id="{65819725-01D9-437B-BCBD-B80B892DE626}"/>
                    </a:ext>
                  </a:extLst>
                </p:cNvPr>
                <p:cNvCxnSpPr>
                  <a:stCxn id="186" idx="0"/>
                  <a:endCxn id="186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E22B954E-A6E3-441F-B055-F6671661CE88}"/>
                  </a:ext>
                </a:extLst>
              </p:cNvPr>
              <p:cNvSpPr txBox="1"/>
              <p:nvPr/>
            </p:nvSpPr>
            <p:spPr>
              <a:xfrm>
                <a:off x="2194989" y="2118454"/>
                <a:ext cx="421077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55FB5402-66A9-40ED-A0FF-7DA7BDED5D63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BEAF9208-FC73-4D0B-879C-5C272FBCCB73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07D5E9A9-67D5-4E8C-B83F-6F49B374CD89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0AF6235-340B-4338-93CB-3B1CBBB66FF6}"/>
                </a:ext>
              </a:extLst>
            </p:cNvPr>
            <p:cNvSpPr txBox="1"/>
            <p:nvPr/>
          </p:nvSpPr>
          <p:spPr>
            <a:xfrm>
              <a:off x="6595812" y="2850326"/>
              <a:ext cx="758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Input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62DFFDA-4C1A-4258-9EA7-AC31298C2BD6}"/>
                </a:ext>
              </a:extLst>
            </p:cNvPr>
            <p:cNvSpPr txBox="1"/>
            <p:nvPr/>
          </p:nvSpPr>
          <p:spPr>
            <a:xfrm>
              <a:off x="7822604" y="2850326"/>
              <a:ext cx="935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Kernel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1588B10-7420-4A91-8FA6-F9352C4C09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2877" y="2362389"/>
              <a:ext cx="468000" cy="46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B1EB1B4-34C8-47BF-ACE5-BAA156371A13}"/>
              </a:ext>
            </a:extLst>
          </p:cNvPr>
          <p:cNvGrpSpPr/>
          <p:nvPr/>
        </p:nvGrpSpPr>
        <p:grpSpPr>
          <a:xfrm>
            <a:off x="9510130" y="1796613"/>
            <a:ext cx="2239747" cy="1265535"/>
            <a:chOff x="9497576" y="1893669"/>
            <a:chExt cx="2239747" cy="1265535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6F17349A-7F22-4CA3-8540-04D5B6B25141}"/>
                </a:ext>
              </a:extLst>
            </p:cNvPr>
            <p:cNvGrpSpPr/>
            <p:nvPr/>
          </p:nvGrpSpPr>
          <p:grpSpPr>
            <a:xfrm>
              <a:off x="9497576" y="1893669"/>
              <a:ext cx="936000" cy="936000"/>
              <a:chOff x="1704784" y="2069121"/>
              <a:chExt cx="936000" cy="936000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1AD0A7C8-F44A-48D0-8372-F67F8F4F117D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</p:grpSpPr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128E61A0-449E-405B-A04D-8E7111A4B449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199" name="직선 연결선 198">
                  <a:extLst>
                    <a:ext uri="{FF2B5EF4-FFF2-40B4-BE49-F238E27FC236}">
                      <a16:creationId xmlns:a16="http://schemas.microsoft.com/office/drawing/2014/main" id="{341B42B7-F5DB-4BB5-A6CF-A16D03C2CE82}"/>
                    </a:ext>
                  </a:extLst>
                </p:cNvPr>
                <p:cNvCxnSpPr>
                  <a:stCxn id="198" idx="1"/>
                  <a:endCxn id="198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직선 연결선 199">
                  <a:extLst>
                    <a:ext uri="{FF2B5EF4-FFF2-40B4-BE49-F238E27FC236}">
                      <a16:creationId xmlns:a16="http://schemas.microsoft.com/office/drawing/2014/main" id="{F23B3DCA-D361-4291-8E53-A2F6B211E41F}"/>
                    </a:ext>
                  </a:extLst>
                </p:cNvPr>
                <p:cNvCxnSpPr>
                  <a:stCxn id="198" idx="0"/>
                  <a:endCxn id="198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3C1A12ED-378B-47BB-A034-45327D7990D7}"/>
                  </a:ext>
                </a:extLst>
              </p:cNvPr>
              <p:cNvSpPr txBox="1"/>
              <p:nvPr/>
            </p:nvSpPr>
            <p:spPr>
              <a:xfrm>
                <a:off x="2184067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FB52C47B-5CFB-4627-B17C-4889C875B0A6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2BF85298-4898-40AB-852E-E86BEB86CFDA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27BA47F5-C0F1-4753-A1B9-1092BA8EC76D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A9C0D8C-72C8-49BB-8C50-3B370D5DC878}"/>
                </a:ext>
              </a:extLst>
            </p:cNvPr>
            <p:cNvSpPr txBox="1"/>
            <p:nvPr/>
          </p:nvSpPr>
          <p:spPr>
            <a:xfrm>
              <a:off x="9580691" y="2851427"/>
              <a:ext cx="758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Input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A00BCB81-89EB-4928-A67D-DC2DB3CA7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8792" y="2363490"/>
              <a:ext cx="468000" cy="4680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7B1CFA19-9F60-49E2-8559-44161E838B1D}"/>
                </a:ext>
              </a:extLst>
            </p:cNvPr>
            <p:cNvGrpSpPr/>
            <p:nvPr/>
          </p:nvGrpSpPr>
          <p:grpSpPr>
            <a:xfrm>
              <a:off x="10801323" y="1893669"/>
              <a:ext cx="936000" cy="936000"/>
              <a:chOff x="1704784" y="2069121"/>
              <a:chExt cx="936000" cy="936000"/>
            </a:xfrm>
            <a:solidFill>
              <a:schemeClr val="accent6">
                <a:lumMod val="40000"/>
                <a:lumOff val="60000"/>
              </a:schemeClr>
            </a:solidFill>
          </p:grpSpPr>
          <p:grpSp>
            <p:nvGrpSpPr>
              <p:cNvPr id="204" name="그룹 203">
                <a:extLst>
                  <a:ext uri="{FF2B5EF4-FFF2-40B4-BE49-F238E27FC236}">
                    <a16:creationId xmlns:a16="http://schemas.microsoft.com/office/drawing/2014/main" id="{6FFF9EB8-F4A1-43E9-ABA7-44C471BF29CB}"/>
                  </a:ext>
                </a:extLst>
              </p:cNvPr>
              <p:cNvGrpSpPr/>
              <p:nvPr/>
            </p:nvGrpSpPr>
            <p:grpSpPr>
              <a:xfrm>
                <a:off x="1704784" y="2069121"/>
                <a:ext cx="936000" cy="936000"/>
                <a:chOff x="1495234" y="2128278"/>
                <a:chExt cx="936000" cy="936000"/>
              </a:xfrm>
              <a:grpFill/>
            </p:grpSpPr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D7F19179-5D16-4583-BE71-6B4D723FE754}"/>
                    </a:ext>
                  </a:extLst>
                </p:cNvPr>
                <p:cNvSpPr/>
                <p:nvPr/>
              </p:nvSpPr>
              <p:spPr>
                <a:xfrm>
                  <a:off x="1495234" y="2128278"/>
                  <a:ext cx="936000" cy="936000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210" name="직선 연결선 209">
                  <a:extLst>
                    <a:ext uri="{FF2B5EF4-FFF2-40B4-BE49-F238E27FC236}">
                      <a16:creationId xmlns:a16="http://schemas.microsoft.com/office/drawing/2014/main" id="{69765120-AAA8-4136-AE07-DCDA4D8517C3}"/>
                    </a:ext>
                  </a:extLst>
                </p:cNvPr>
                <p:cNvCxnSpPr>
                  <a:stCxn id="209" idx="1"/>
                  <a:endCxn id="209" idx="3"/>
                </p:cNvCxnSpPr>
                <p:nvPr/>
              </p:nvCxnSpPr>
              <p:spPr>
                <a:xfrm>
                  <a:off x="1495234" y="2596278"/>
                  <a:ext cx="936000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>
                  <a:extLst>
                    <a:ext uri="{FF2B5EF4-FFF2-40B4-BE49-F238E27FC236}">
                      <a16:creationId xmlns:a16="http://schemas.microsoft.com/office/drawing/2014/main" id="{D18A8929-29B7-4101-800B-03EDF5C0F301}"/>
                    </a:ext>
                  </a:extLst>
                </p:cNvPr>
                <p:cNvCxnSpPr>
                  <a:stCxn id="209" idx="0"/>
                  <a:endCxn id="209" idx="2"/>
                </p:cNvCxnSpPr>
                <p:nvPr/>
              </p:nvCxnSpPr>
              <p:spPr>
                <a:xfrm>
                  <a:off x="1963234" y="2128278"/>
                  <a:ext cx="0" cy="93600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95C210CE-82BF-4AC1-8273-4268B39E04BF}"/>
                  </a:ext>
                </a:extLst>
              </p:cNvPr>
              <p:cNvSpPr txBox="1"/>
              <p:nvPr/>
            </p:nvSpPr>
            <p:spPr>
              <a:xfrm>
                <a:off x="2196443" y="2118454"/>
                <a:ext cx="419624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00E6BDA0-44A7-40A3-A675-4DE255E23931}"/>
                  </a:ext>
                </a:extLst>
              </p:cNvPr>
              <p:cNvSpPr txBox="1"/>
              <p:nvPr/>
            </p:nvSpPr>
            <p:spPr>
              <a:xfrm>
                <a:off x="2196443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499E320-FDF2-4AA0-A828-F83D48643791}"/>
                  </a:ext>
                </a:extLst>
              </p:cNvPr>
              <p:cNvSpPr txBox="1"/>
              <p:nvPr/>
            </p:nvSpPr>
            <p:spPr>
              <a:xfrm>
                <a:off x="1726990" y="2587175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810C9FB2-7B4F-4B8B-920C-AD0239B2F388}"/>
                  </a:ext>
                </a:extLst>
              </p:cNvPr>
              <p:cNvSpPr txBox="1"/>
              <p:nvPr/>
            </p:nvSpPr>
            <p:spPr>
              <a:xfrm>
                <a:off x="1726989" y="2118454"/>
                <a:ext cx="432000" cy="36933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</a:t>
                </a:r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6691CD7-EA3E-41DA-9376-9EACD27445E7}"/>
                </a:ext>
              </a:extLst>
            </p:cNvPr>
            <p:cNvSpPr txBox="1"/>
            <p:nvPr/>
          </p:nvSpPr>
          <p:spPr>
            <a:xfrm>
              <a:off x="10801325" y="2850326"/>
              <a:ext cx="935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Kernel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217" name="연결선: 꺾임 216">
            <a:extLst>
              <a:ext uri="{FF2B5EF4-FFF2-40B4-BE49-F238E27FC236}">
                <a16:creationId xmlns:a16="http://schemas.microsoft.com/office/drawing/2014/main" id="{2608ADF4-8D0B-452C-B389-B846BEE9F75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0185" y="2887530"/>
            <a:ext cx="318828" cy="64585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3D739290-A0B5-43F4-90BC-C5CCED9D12FC}"/>
              </a:ext>
            </a:extLst>
          </p:cNvPr>
          <p:cNvCxnSpPr>
            <a:cxnSpLocks/>
          </p:cNvCxnSpPr>
          <p:nvPr/>
        </p:nvCxnSpPr>
        <p:spPr>
          <a:xfrm rot="5400000">
            <a:off x="1707838" y="2875732"/>
            <a:ext cx="318828" cy="66945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연결선: 꺾임 225">
            <a:extLst>
              <a:ext uri="{FF2B5EF4-FFF2-40B4-BE49-F238E27FC236}">
                <a16:creationId xmlns:a16="http://schemas.microsoft.com/office/drawing/2014/main" id="{F791B335-3727-47DA-A2A1-5103146852A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53488" y="2885511"/>
            <a:ext cx="318828" cy="64585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연결선: 꺾임 226">
            <a:extLst>
              <a:ext uri="{FF2B5EF4-FFF2-40B4-BE49-F238E27FC236}">
                <a16:creationId xmlns:a16="http://schemas.microsoft.com/office/drawing/2014/main" id="{8143F60F-D73C-42D6-B100-4F4F6F09D388}"/>
              </a:ext>
            </a:extLst>
          </p:cNvPr>
          <p:cNvCxnSpPr/>
          <p:nvPr/>
        </p:nvCxnSpPr>
        <p:spPr>
          <a:xfrm rot="5400000">
            <a:off x="4811141" y="2873713"/>
            <a:ext cx="318828" cy="66945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연결선: 꺾임 229">
            <a:extLst>
              <a:ext uri="{FF2B5EF4-FFF2-40B4-BE49-F238E27FC236}">
                <a16:creationId xmlns:a16="http://schemas.microsoft.com/office/drawing/2014/main" id="{30C25B5F-4B99-42D4-8118-80E2348A30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73568" y="2893772"/>
            <a:ext cx="318828" cy="64585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58D26D43-0817-4F9C-BFC4-48A70643E23D}"/>
              </a:ext>
            </a:extLst>
          </p:cNvPr>
          <p:cNvCxnSpPr/>
          <p:nvPr/>
        </p:nvCxnSpPr>
        <p:spPr>
          <a:xfrm rot="5400000">
            <a:off x="7831221" y="2881974"/>
            <a:ext cx="318828" cy="66945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연결선: 꺾임 231">
            <a:extLst>
              <a:ext uri="{FF2B5EF4-FFF2-40B4-BE49-F238E27FC236}">
                <a16:creationId xmlns:a16="http://schemas.microsoft.com/office/drawing/2014/main" id="{259CB255-405B-4EBE-8B13-B78B804603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127847" y="2880965"/>
            <a:ext cx="318828" cy="64585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연결선: 꺾임 232">
            <a:extLst>
              <a:ext uri="{FF2B5EF4-FFF2-40B4-BE49-F238E27FC236}">
                <a16:creationId xmlns:a16="http://schemas.microsoft.com/office/drawing/2014/main" id="{21B8D840-5C36-4B3C-9DAB-688D43D7181A}"/>
              </a:ext>
            </a:extLst>
          </p:cNvPr>
          <p:cNvCxnSpPr/>
          <p:nvPr/>
        </p:nvCxnSpPr>
        <p:spPr>
          <a:xfrm rot="5400000">
            <a:off x="10785500" y="2869167"/>
            <a:ext cx="318828" cy="66945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E3479148-66AE-498E-AC29-E202EA956E7B}"/>
              </a:ext>
            </a:extLst>
          </p:cNvPr>
          <p:cNvCxnSpPr>
            <a:stCxn id="82" idx="2"/>
            <a:endCxn id="116" idx="0"/>
          </p:cNvCxnSpPr>
          <p:nvPr/>
        </p:nvCxnSpPr>
        <p:spPr>
          <a:xfrm rot="16200000" flipH="1">
            <a:off x="5145901" y="4272342"/>
            <a:ext cx="457264" cy="146032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20455EBD-1D5D-4105-84C0-1B6898CE8276}"/>
              </a:ext>
            </a:extLst>
          </p:cNvPr>
          <p:cNvCxnSpPr>
            <a:stCxn id="13" idx="2"/>
            <a:endCxn id="116" idx="0"/>
          </p:cNvCxnSpPr>
          <p:nvPr/>
        </p:nvCxnSpPr>
        <p:spPr>
          <a:xfrm rot="16200000" flipH="1">
            <a:off x="3595144" y="2721585"/>
            <a:ext cx="457264" cy="4561836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연결선: 꺾임 241">
            <a:extLst>
              <a:ext uri="{FF2B5EF4-FFF2-40B4-BE49-F238E27FC236}">
                <a16:creationId xmlns:a16="http://schemas.microsoft.com/office/drawing/2014/main" id="{016E7C8E-1C98-4770-9E0B-FC62EA040264}"/>
              </a:ext>
            </a:extLst>
          </p:cNvPr>
          <p:cNvCxnSpPr>
            <a:stCxn id="133" idx="2"/>
            <a:endCxn id="116" idx="0"/>
          </p:cNvCxnSpPr>
          <p:nvPr/>
        </p:nvCxnSpPr>
        <p:spPr>
          <a:xfrm rot="5400000">
            <a:off x="6658005" y="4221972"/>
            <a:ext cx="455852" cy="1562474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연결선: 꺾임 243">
            <a:extLst>
              <a:ext uri="{FF2B5EF4-FFF2-40B4-BE49-F238E27FC236}">
                <a16:creationId xmlns:a16="http://schemas.microsoft.com/office/drawing/2014/main" id="{D5528220-C1EC-4324-9D17-912258F5C6E0}"/>
              </a:ext>
            </a:extLst>
          </p:cNvPr>
          <p:cNvCxnSpPr>
            <a:cxnSpLocks/>
            <a:stCxn id="99" idx="2"/>
            <a:endCxn id="116" idx="0"/>
          </p:cNvCxnSpPr>
          <p:nvPr/>
        </p:nvCxnSpPr>
        <p:spPr>
          <a:xfrm rot="5400000">
            <a:off x="8131112" y="2747453"/>
            <a:ext cx="457264" cy="4510100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B116712-516C-4BB4-B110-28F4F645A1A9}"/>
              </a:ext>
            </a:extLst>
          </p:cNvPr>
          <p:cNvSpPr/>
          <p:nvPr/>
        </p:nvSpPr>
        <p:spPr>
          <a:xfrm>
            <a:off x="5837003" y="5638235"/>
            <a:ext cx="1038746" cy="1061994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3887AC9-1029-4512-B7C5-79A65DC59627}"/>
              </a:ext>
            </a:extLst>
          </p:cNvPr>
          <p:cNvSpPr txBox="1"/>
          <p:nvPr/>
        </p:nvSpPr>
        <p:spPr>
          <a:xfrm>
            <a:off x="310331" y="222865"/>
            <a:ext cx="1027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Semantic Segmentation -  FCN</a:t>
            </a:r>
          </a:p>
        </p:txBody>
      </p:sp>
    </p:spTree>
    <p:extLst>
      <p:ext uri="{BB962C8B-B14F-4D97-AF65-F5344CB8AC3E}">
        <p14:creationId xmlns:p14="http://schemas.microsoft.com/office/powerpoint/2010/main" val="612673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67990" y="-8200105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0765146" y="5224114"/>
              <a:ext cx="10980803" cy="219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>
                <a:defRPr/>
              </a:pPr>
              <a:r>
                <a:rPr lang="en-US" altLang="ko-KR" sz="3600" b="1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Semantic Segmentation</a:t>
              </a:r>
            </a:p>
            <a:p>
              <a:pPr algn="ctr">
                <a:defRPr/>
              </a:pPr>
              <a:r>
                <a:rPr lang="en-US" altLang="ko-KR" sz="3200" b="1" baseline="0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-</a:t>
              </a:r>
              <a:r>
                <a:rPr lang="en-US" altLang="ko-KR" sz="3200" b="1" baseline="0" dirty="0" err="1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UNet</a:t>
              </a:r>
              <a:r>
                <a:rPr lang="en-US" altLang="ko-KR" sz="3200" b="1" baseline="0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-</a:t>
              </a:r>
              <a:endParaRPr lang="ko-KR" altLang="en-US" sz="3200" b="1" baseline="0" dirty="0">
                <a:solidFill>
                  <a:srgbClr val="1454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6" t="-1" r="23937" b="472"/>
          <a:stretch/>
        </p:blipFill>
        <p:spPr>
          <a:xfrm>
            <a:off x="1377680" y="2741854"/>
            <a:ext cx="2137810" cy="11289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EB35EB-97E7-4790-9A6A-24D5E3630798}"/>
              </a:ext>
            </a:extLst>
          </p:cNvPr>
          <p:cNvSpPr txBox="1"/>
          <p:nvPr/>
        </p:nvSpPr>
        <p:spPr>
          <a:xfrm>
            <a:off x="9450847" y="5816147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Dahyun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Kim</a:t>
            </a:r>
          </a:p>
        </p:txBody>
      </p:sp>
    </p:spTree>
    <p:extLst>
      <p:ext uri="{BB962C8B-B14F-4D97-AF65-F5344CB8AC3E}">
        <p14:creationId xmlns:p14="http://schemas.microsoft.com/office/powerpoint/2010/main" val="3336495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F2A401-DDA5-419B-AC2F-444383BBAB97}"/>
              </a:ext>
            </a:extLst>
          </p:cNvPr>
          <p:cNvSpPr txBox="1">
            <a:spLocks/>
          </p:cNvSpPr>
          <p:nvPr/>
        </p:nvSpPr>
        <p:spPr>
          <a:xfrm>
            <a:off x="310332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U-Net</a:t>
            </a:r>
            <a:r>
              <a:rPr lang="ko-KR" altLang="en-US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Architecture</a:t>
            </a:r>
            <a:endParaRPr lang="ko-KR" altLang="en-US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050" name="Picture 2" descr="https://lh4.googleusercontent.com/cRaXsmzFevdpkTXAiN8IVdq-UWHkaSCeITOkvQ_ep8h9Kmwm5UqFhzzhtPWMeVOqGHsFtV4elRT8PUC7LIMm7QET1fp5IgcrAHpkxy_p7ra5j07P0BJa0LK4cZpBNJ17LPbS1lsq-q-p">
            <a:extLst>
              <a:ext uri="{FF2B5EF4-FFF2-40B4-BE49-F238E27FC236}">
                <a16:creationId xmlns:a16="http://schemas.microsoft.com/office/drawing/2014/main" id="{8F7207E9-8D94-477A-A6FD-C5D438054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975" y="1756966"/>
            <a:ext cx="7569899" cy="499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C0F5EE-10D7-4C26-96E6-0C5C5B7D7839}"/>
              </a:ext>
            </a:extLst>
          </p:cNvPr>
          <p:cNvSpPr txBox="1"/>
          <p:nvPr/>
        </p:nvSpPr>
        <p:spPr>
          <a:xfrm>
            <a:off x="310331" y="222865"/>
            <a:ext cx="1027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Semantic Segmentation -  </a:t>
            </a:r>
            <a:r>
              <a:rPr lang="en-US" altLang="ko-KR" dirty="0" err="1">
                <a:ea typeface="나눔스퀘어_ac ExtraBold" panose="020B0600000101010101" pitchFamily="50" charset="-127"/>
              </a:rPr>
              <a:t>UNet</a:t>
            </a:r>
            <a:endParaRPr lang="en-US" altLang="ko-KR" dirty="0"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23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222865"/>
            <a:ext cx="10074849" cy="908815"/>
            <a:chOff x="575803" y="482447"/>
            <a:chExt cx="11234970" cy="21754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FDE9A3-E92B-46EA-A12C-A3BEBD093D96}"/>
                </a:ext>
              </a:extLst>
            </p:cNvPr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7375E"/>
                  </a:solidFill>
                  <a:latin typeface="Arial" panose="020B0604020202020204" pitchFamily="34" charset="0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Segmentation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78FCCBD-553D-4085-8990-73D4CC3EB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332" y="1249992"/>
            <a:ext cx="11563616" cy="5385143"/>
          </a:xfrm>
        </p:spPr>
        <p:txBody>
          <a:bodyPr/>
          <a:lstStyle/>
          <a:p>
            <a:r>
              <a:rPr lang="en-US" altLang="ko-KR" spc="-100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</a:p>
          <a:p>
            <a:pPr marL="0" indent="0">
              <a:buNone/>
            </a:pPr>
            <a:endParaRPr lang="ko-KR" altLang="en-US" spc="-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38016D9-BCF2-4F02-9D5D-1253A2D3D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963" y="1818964"/>
            <a:ext cx="6320073" cy="45573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1D356ED-4D9B-4223-871E-FE92392C36A1}"/>
              </a:ext>
            </a:extLst>
          </p:cNvPr>
          <p:cNvSpPr/>
          <p:nvPr/>
        </p:nvSpPr>
        <p:spPr>
          <a:xfrm>
            <a:off x="6096000" y="4125686"/>
            <a:ext cx="3160036" cy="2250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B09CEF-9E3B-4094-91D2-BA5ED2D095BE}"/>
              </a:ext>
            </a:extLst>
          </p:cNvPr>
          <p:cNvSpPr/>
          <p:nvPr/>
        </p:nvSpPr>
        <p:spPr>
          <a:xfrm>
            <a:off x="6092140" y="1847020"/>
            <a:ext cx="3160036" cy="2250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724B6C-808D-461F-B515-6C5AE7FF16B9}"/>
              </a:ext>
            </a:extLst>
          </p:cNvPr>
          <p:cNvSpPr/>
          <p:nvPr/>
        </p:nvSpPr>
        <p:spPr>
          <a:xfrm>
            <a:off x="2922738" y="4087792"/>
            <a:ext cx="3160036" cy="2250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72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F2A401-DDA5-419B-AC2F-444383BBAB97}"/>
              </a:ext>
            </a:extLst>
          </p:cNvPr>
          <p:cNvSpPr txBox="1">
            <a:spLocks/>
          </p:cNvSpPr>
          <p:nvPr/>
        </p:nvSpPr>
        <p:spPr>
          <a:xfrm>
            <a:off x="310332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Contracting Path : Down-Sampling </a:t>
            </a:r>
            <a:r>
              <a:rPr lang="ko-KR" altLang="en-US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을 통해 이미지의 </a:t>
            </a:r>
            <a:r>
              <a:rPr lang="en-US" altLang="ko-KR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context </a:t>
            </a:r>
            <a:r>
              <a:rPr lang="ko-KR" altLang="en-US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정보 추출 </a:t>
            </a:r>
            <a:endParaRPr lang="ko-KR" altLang="en-US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Picture 2" descr="https://lh4.googleusercontent.com/cRaXsmzFevdpkTXAiN8IVdq-UWHkaSCeITOkvQ_ep8h9Kmwm5UqFhzzhtPWMeVOqGHsFtV4elRT8PUC7LIMm7QET1fp5IgcrAHpkxy_p7ra5j07P0BJa0LK4cZpBNJ17LPbS1lsq-q-p">
            <a:extLst>
              <a:ext uri="{FF2B5EF4-FFF2-40B4-BE49-F238E27FC236}">
                <a16:creationId xmlns:a16="http://schemas.microsoft.com/office/drawing/2014/main" id="{6581642D-66C2-42C7-9EF5-A155F1CA1C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14" t="69875" r="2014" b="3050"/>
          <a:stretch/>
        </p:blipFill>
        <p:spPr bwMode="auto">
          <a:xfrm>
            <a:off x="10195744" y="5282363"/>
            <a:ext cx="1685924" cy="13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3587F4B-5B2C-4923-B703-7C49CDEF5065}"/>
              </a:ext>
            </a:extLst>
          </p:cNvPr>
          <p:cNvGrpSpPr/>
          <p:nvPr/>
        </p:nvGrpSpPr>
        <p:grpSpPr>
          <a:xfrm>
            <a:off x="2478975" y="1756966"/>
            <a:ext cx="7569899" cy="4996481"/>
            <a:chOff x="2478975" y="1756966"/>
            <a:chExt cx="7569899" cy="4996481"/>
          </a:xfrm>
        </p:grpSpPr>
        <p:pic>
          <p:nvPicPr>
            <p:cNvPr id="2050" name="Picture 2" descr="https://lh4.googleusercontent.com/cRaXsmzFevdpkTXAiN8IVdq-UWHkaSCeITOkvQ_ep8h9Kmwm5UqFhzzhtPWMeVOqGHsFtV4elRT8PUC7LIMm7QET1fp5IgcrAHpkxy_p7ra5j07P0BJa0LK4cZpBNJ17LPbS1lsq-q-p">
              <a:extLst>
                <a:ext uri="{FF2B5EF4-FFF2-40B4-BE49-F238E27FC236}">
                  <a16:creationId xmlns:a16="http://schemas.microsoft.com/office/drawing/2014/main" id="{8F7207E9-8D94-477A-A6FD-C5D4380543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8975" y="1756966"/>
              <a:ext cx="7569899" cy="4996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C8B21DB-DFC7-41AD-956F-007CD122EA81}"/>
                </a:ext>
              </a:extLst>
            </p:cNvPr>
            <p:cNvSpPr/>
            <p:nvPr/>
          </p:nvSpPr>
          <p:spPr>
            <a:xfrm>
              <a:off x="8132790" y="5282363"/>
              <a:ext cx="1906560" cy="1471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A7A787-FCF2-4418-910B-4AEAC1D3D6EE}"/>
              </a:ext>
            </a:extLst>
          </p:cNvPr>
          <p:cNvSpPr/>
          <p:nvPr/>
        </p:nvSpPr>
        <p:spPr>
          <a:xfrm>
            <a:off x="5762625" y="1756966"/>
            <a:ext cx="4210050" cy="4878169"/>
          </a:xfrm>
          <a:prstGeom prst="rect">
            <a:avLst/>
          </a:prstGeom>
          <a:solidFill>
            <a:schemeClr val="accent1">
              <a:lumMod val="60000"/>
              <a:lumOff val="40000"/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8BE931-6F20-4998-9406-7AE7E3895C71}"/>
              </a:ext>
            </a:extLst>
          </p:cNvPr>
          <p:cNvSpPr txBox="1"/>
          <p:nvPr/>
        </p:nvSpPr>
        <p:spPr>
          <a:xfrm>
            <a:off x="310331" y="222865"/>
            <a:ext cx="1027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Semantic Segmentation -  </a:t>
            </a:r>
            <a:r>
              <a:rPr lang="en-US" altLang="ko-KR" dirty="0" err="1">
                <a:ea typeface="나눔스퀘어_ac ExtraBold" panose="020B0600000101010101" pitchFamily="50" charset="-127"/>
              </a:rPr>
              <a:t>UNet</a:t>
            </a:r>
            <a:endParaRPr lang="en-US" altLang="ko-KR" dirty="0"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022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F2A401-DDA5-419B-AC2F-444383BBAB97}"/>
              </a:ext>
            </a:extLst>
          </p:cNvPr>
          <p:cNvSpPr txBox="1">
            <a:spLocks/>
          </p:cNvSpPr>
          <p:nvPr/>
        </p:nvSpPr>
        <p:spPr>
          <a:xfrm>
            <a:off x="310332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Expansive Path : </a:t>
            </a:r>
            <a:r>
              <a:rPr lang="en-US" altLang="ko-KR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Up-Sampling,</a:t>
            </a:r>
            <a:r>
              <a:rPr lang="ko-KR" altLang="en-US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 얕은 레이어의 </a:t>
            </a:r>
            <a:r>
              <a:rPr lang="en-US" altLang="ko-KR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Feature map </a:t>
            </a:r>
            <a:r>
              <a:rPr lang="ko-KR" altLang="en-US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결합 수행</a:t>
            </a:r>
          </a:p>
        </p:txBody>
      </p:sp>
      <p:pic>
        <p:nvPicPr>
          <p:cNvPr id="11" name="Picture 2" descr="https://lh4.googleusercontent.com/cRaXsmzFevdpkTXAiN8IVdq-UWHkaSCeITOkvQ_ep8h9Kmwm5UqFhzzhtPWMeVOqGHsFtV4elRT8PUC7LIMm7QET1fp5IgcrAHpkxy_p7ra5j07P0BJa0LK4cZpBNJ17LPbS1lsq-q-p">
            <a:extLst>
              <a:ext uri="{FF2B5EF4-FFF2-40B4-BE49-F238E27FC236}">
                <a16:creationId xmlns:a16="http://schemas.microsoft.com/office/drawing/2014/main" id="{6581642D-66C2-42C7-9EF5-A155F1CA1C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14" t="69875" r="2014" b="3050"/>
          <a:stretch/>
        </p:blipFill>
        <p:spPr bwMode="auto">
          <a:xfrm>
            <a:off x="10195744" y="5282363"/>
            <a:ext cx="1685924" cy="13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3587F4B-5B2C-4923-B703-7C49CDEF5065}"/>
              </a:ext>
            </a:extLst>
          </p:cNvPr>
          <p:cNvGrpSpPr/>
          <p:nvPr/>
        </p:nvGrpSpPr>
        <p:grpSpPr>
          <a:xfrm>
            <a:off x="2478975" y="1756966"/>
            <a:ext cx="7569899" cy="4996481"/>
            <a:chOff x="2478975" y="1756966"/>
            <a:chExt cx="7569899" cy="4996481"/>
          </a:xfrm>
        </p:grpSpPr>
        <p:pic>
          <p:nvPicPr>
            <p:cNvPr id="2050" name="Picture 2" descr="https://lh4.googleusercontent.com/cRaXsmzFevdpkTXAiN8IVdq-UWHkaSCeITOkvQ_ep8h9Kmwm5UqFhzzhtPWMeVOqGHsFtV4elRT8PUC7LIMm7QET1fp5IgcrAHpkxy_p7ra5j07P0BJa0LK4cZpBNJ17LPbS1lsq-q-p">
              <a:extLst>
                <a:ext uri="{FF2B5EF4-FFF2-40B4-BE49-F238E27FC236}">
                  <a16:creationId xmlns:a16="http://schemas.microsoft.com/office/drawing/2014/main" id="{8F7207E9-8D94-477A-A6FD-C5D4380543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8975" y="1756966"/>
              <a:ext cx="7569899" cy="4996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C8B21DB-DFC7-41AD-956F-007CD122EA81}"/>
                </a:ext>
              </a:extLst>
            </p:cNvPr>
            <p:cNvSpPr/>
            <p:nvPr/>
          </p:nvSpPr>
          <p:spPr>
            <a:xfrm>
              <a:off x="8132790" y="5282363"/>
              <a:ext cx="1906560" cy="1471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A7A787-FCF2-4418-910B-4AEAC1D3D6EE}"/>
              </a:ext>
            </a:extLst>
          </p:cNvPr>
          <p:cNvSpPr/>
          <p:nvPr/>
        </p:nvSpPr>
        <p:spPr>
          <a:xfrm>
            <a:off x="1552575" y="1756966"/>
            <a:ext cx="4210050" cy="4878169"/>
          </a:xfrm>
          <a:prstGeom prst="rect">
            <a:avLst/>
          </a:prstGeom>
          <a:solidFill>
            <a:schemeClr val="accent1">
              <a:lumMod val="60000"/>
              <a:lumOff val="40000"/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E54271-9BEF-4CE0-A23F-C87FD20C6078}"/>
              </a:ext>
            </a:extLst>
          </p:cNvPr>
          <p:cNvSpPr txBox="1"/>
          <p:nvPr/>
        </p:nvSpPr>
        <p:spPr>
          <a:xfrm>
            <a:off x="310331" y="222865"/>
            <a:ext cx="1027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Semantic Segmentation -  </a:t>
            </a:r>
            <a:r>
              <a:rPr lang="en-US" altLang="ko-KR" dirty="0" err="1">
                <a:ea typeface="나눔스퀘어_ac ExtraBold" panose="020B0600000101010101" pitchFamily="50" charset="-127"/>
              </a:rPr>
              <a:t>UNet</a:t>
            </a:r>
            <a:endParaRPr lang="en-US" altLang="ko-KR" dirty="0"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666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67990" y="-8200105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0765146" y="5694995"/>
              <a:ext cx="10980803" cy="1255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>
                <a:defRPr/>
              </a:pPr>
              <a:r>
                <a:rPr lang="en-US" altLang="ko-KR" sz="3600" b="1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Instance Segmentation</a:t>
              </a:r>
              <a:endParaRPr lang="ko-KR" altLang="en-US" sz="3200" b="1" baseline="0" dirty="0">
                <a:solidFill>
                  <a:srgbClr val="1454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6" t="-1" r="23937" b="472"/>
          <a:stretch/>
        </p:blipFill>
        <p:spPr>
          <a:xfrm>
            <a:off x="1377680" y="2741854"/>
            <a:ext cx="2137810" cy="11289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EB35EB-97E7-4790-9A6A-24D5E3630798}"/>
              </a:ext>
            </a:extLst>
          </p:cNvPr>
          <p:cNvSpPr txBox="1"/>
          <p:nvPr/>
        </p:nvSpPr>
        <p:spPr>
          <a:xfrm>
            <a:off x="9450847" y="5816147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Dahyun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Kim</a:t>
            </a:r>
          </a:p>
        </p:txBody>
      </p:sp>
    </p:spTree>
    <p:extLst>
      <p:ext uri="{BB962C8B-B14F-4D97-AF65-F5344CB8AC3E}">
        <p14:creationId xmlns:p14="http://schemas.microsoft.com/office/powerpoint/2010/main" val="1452369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222865"/>
            <a:ext cx="10074849" cy="908815"/>
            <a:chOff x="575803" y="482447"/>
            <a:chExt cx="11234970" cy="21754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FDE9A3-E92B-46EA-A12C-A3BEBD093D96}"/>
                </a:ext>
              </a:extLst>
            </p:cNvPr>
            <p:cNvSpPr txBox="1"/>
            <p:nvPr/>
          </p:nvSpPr>
          <p:spPr>
            <a:xfrm>
              <a:off x="575803" y="482447"/>
              <a:ext cx="10239487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Instance Segmentation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F2A401-DDA5-419B-AC2F-444383BBAB97}"/>
              </a:ext>
            </a:extLst>
          </p:cNvPr>
          <p:cNvSpPr txBox="1">
            <a:spLocks/>
          </p:cNvSpPr>
          <p:nvPr/>
        </p:nvSpPr>
        <p:spPr>
          <a:xfrm>
            <a:off x="310332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Difference between semantic and instance segmentation</a:t>
            </a:r>
            <a:endParaRPr lang="ko-KR" altLang="en-US" spc="-100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37BE23-7CF8-468B-BFA4-E7D189F1CCFF}"/>
              </a:ext>
            </a:extLst>
          </p:cNvPr>
          <p:cNvGrpSpPr/>
          <p:nvPr/>
        </p:nvGrpSpPr>
        <p:grpSpPr>
          <a:xfrm>
            <a:off x="1138983" y="1890445"/>
            <a:ext cx="9812280" cy="4572140"/>
            <a:chOff x="1138983" y="1890445"/>
            <a:chExt cx="9812280" cy="4572140"/>
          </a:xfrm>
        </p:grpSpPr>
        <p:pic>
          <p:nvPicPr>
            <p:cNvPr id="4098" name="Picture 2" descr="https://lh5.googleusercontent.com/b9VRKWMi0Yv_Y4Tr_5wWAbsDRCzZdlrTm1JaFmkOfvIiyNmTZdqENUeklC44CEi3DHkQuvT3DOfm_LfYO_ZfAlRQr4SQGVeHwbyKnoEEDdgUqbUYjjWg9yFkaCZYPznl9PrugpBcacgx">
              <a:extLst>
                <a:ext uri="{FF2B5EF4-FFF2-40B4-BE49-F238E27FC236}">
                  <a16:creationId xmlns:a16="http://schemas.microsoft.com/office/drawing/2014/main" id="{1DE7312D-8068-42B7-8284-9590D8F2A3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0736" y="1967673"/>
              <a:ext cx="9710527" cy="4494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BE19A4-B4E6-4F1B-8BA6-00B7763BA645}"/>
                </a:ext>
              </a:extLst>
            </p:cNvPr>
            <p:cNvSpPr/>
            <p:nvPr/>
          </p:nvSpPr>
          <p:spPr>
            <a:xfrm>
              <a:off x="1767155" y="1890445"/>
              <a:ext cx="9082355" cy="7705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4686675-80CA-48DB-893C-52BAEC221561}"/>
                </a:ext>
              </a:extLst>
            </p:cNvPr>
            <p:cNvSpPr/>
            <p:nvPr/>
          </p:nvSpPr>
          <p:spPr>
            <a:xfrm>
              <a:off x="1138983" y="5565567"/>
              <a:ext cx="9710527" cy="7705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CC4D9DE-3B66-446D-B090-A6997C370257}"/>
                </a:ext>
              </a:extLst>
            </p:cNvPr>
            <p:cNvSpPr/>
            <p:nvPr/>
          </p:nvSpPr>
          <p:spPr>
            <a:xfrm>
              <a:off x="6095999" y="5439111"/>
              <a:ext cx="2647309" cy="7705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61B2A57-4D80-4FC4-A332-EE0EF8EDC719}"/>
              </a:ext>
            </a:extLst>
          </p:cNvPr>
          <p:cNvSpPr txBox="1"/>
          <p:nvPr/>
        </p:nvSpPr>
        <p:spPr>
          <a:xfrm>
            <a:off x="2030466" y="2015386"/>
            <a:ext cx="3774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배경을 포함하여 모든 픽셀에 대하여 레이블링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잔디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길 등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4FA809-3EF5-41F5-ADBD-69337BBE44BC}"/>
              </a:ext>
            </a:extLst>
          </p:cNvPr>
          <p:cNvSpPr txBox="1"/>
          <p:nvPr/>
        </p:nvSpPr>
        <p:spPr>
          <a:xfrm>
            <a:off x="6764317" y="2015386"/>
            <a:ext cx="3821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셀 수 없는 객체에 대해서는 픽셀에 대한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레이블링 하지 않음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잔디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길 등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7394BA-83A9-4637-A780-2C6728FA4265}"/>
              </a:ext>
            </a:extLst>
          </p:cNvPr>
          <p:cNvSpPr txBox="1"/>
          <p:nvPr/>
        </p:nvSpPr>
        <p:spPr>
          <a:xfrm>
            <a:off x="2421002" y="5636545"/>
            <a:ext cx="3548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같은 종류의 객체에 대해서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픽셀 라벨 부여 되지 않음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3CD16-5A50-4AD0-B002-C4BF833766E1}"/>
              </a:ext>
            </a:extLst>
          </p:cNvPr>
          <p:cNvSpPr txBox="1"/>
          <p:nvPr/>
        </p:nvSpPr>
        <p:spPr>
          <a:xfrm>
            <a:off x="7581299" y="5612570"/>
            <a:ext cx="2878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종류의 객체에 대해서 다른 픽셀 라벨 부여됨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8273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222865"/>
            <a:ext cx="10074849" cy="908815"/>
            <a:chOff x="575803" y="482447"/>
            <a:chExt cx="11234970" cy="21754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FDE9A3-E92B-46EA-A12C-A3BEBD093D96}"/>
                </a:ext>
              </a:extLst>
            </p:cNvPr>
            <p:cNvSpPr txBox="1"/>
            <p:nvPr/>
          </p:nvSpPr>
          <p:spPr>
            <a:xfrm>
              <a:off x="575803" y="482447"/>
              <a:ext cx="10239487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ea typeface="나눔스퀘어_ac ExtraBold" panose="020B0600000101010101" pitchFamily="50" charset="-127"/>
                </a:rPr>
                <a:t>Instance Segmentation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F2A401-DDA5-419B-AC2F-444383BBAB97}"/>
              </a:ext>
            </a:extLst>
          </p:cNvPr>
          <p:cNvSpPr txBox="1">
            <a:spLocks/>
          </p:cNvSpPr>
          <p:nvPr/>
        </p:nvSpPr>
        <p:spPr>
          <a:xfrm>
            <a:off x="310332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Instance Segmentation methods</a:t>
            </a:r>
            <a:endParaRPr lang="ko-KR" altLang="en-US" spc="-100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5122" name="Picture 2" descr="https://lh3.googleusercontent.com/duqTDfRjXLdIHRCTwNI8nIcl1I1po75Wa17B1lg526lgf7gVp5qVgInRc-tT8dXT1kzegMbqaRoxXwAYCrLwZvLaDXft5QD_PykO2d1Jg9MScGD3YWEAdjmZBBb5hEIW3RHas-OteA6l">
            <a:extLst>
              <a:ext uri="{FF2B5EF4-FFF2-40B4-BE49-F238E27FC236}">
                <a16:creationId xmlns:a16="http://schemas.microsoft.com/office/drawing/2014/main" id="{DA39714B-ED4B-4115-A323-FBB9CC0FF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95" b="4633"/>
          <a:stretch/>
        </p:blipFill>
        <p:spPr bwMode="auto">
          <a:xfrm>
            <a:off x="7117017" y="1669215"/>
            <a:ext cx="3573711" cy="502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miro.medium.com/max/700/0*QeOs5RvXlkbDkLOy.png">
            <a:extLst>
              <a:ext uri="{FF2B5EF4-FFF2-40B4-BE49-F238E27FC236}">
                <a16:creationId xmlns:a16="http://schemas.microsoft.com/office/drawing/2014/main" id="{17272B99-130F-45CA-80AA-6F7A4F797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5874" r="66972" b="24657"/>
          <a:stretch/>
        </p:blipFill>
        <p:spPr bwMode="auto">
          <a:xfrm>
            <a:off x="7217729" y="2176734"/>
            <a:ext cx="3230165" cy="192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h3.googleusercontent.com/duqTDfRjXLdIHRCTwNI8nIcl1I1po75Wa17B1lg526lgf7gVp5qVgInRc-tT8dXT1kzegMbqaRoxXwAYCrLwZvLaDXft5QD_PykO2d1Jg9MScGD3YWEAdjmZBBb5hEIW3RHas-OteA6l">
            <a:extLst>
              <a:ext uri="{FF2B5EF4-FFF2-40B4-BE49-F238E27FC236}">
                <a16:creationId xmlns:a16="http://schemas.microsoft.com/office/drawing/2014/main" id="{83B3B6A3-C6C9-4B4B-AFBB-26E9D7901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9" b="4633"/>
          <a:stretch/>
        </p:blipFill>
        <p:spPr bwMode="auto">
          <a:xfrm>
            <a:off x="1418136" y="1669215"/>
            <a:ext cx="3483274" cy="502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3871BB-9CB5-492D-8926-8784D68F4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5376" y="4045646"/>
            <a:ext cx="447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52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222865"/>
            <a:ext cx="10074849" cy="908815"/>
            <a:chOff x="575803" y="482447"/>
            <a:chExt cx="11234970" cy="21754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FDE9A3-E92B-46EA-A12C-A3BEBD093D96}"/>
                </a:ext>
              </a:extLst>
            </p:cNvPr>
            <p:cNvSpPr txBox="1"/>
            <p:nvPr/>
          </p:nvSpPr>
          <p:spPr>
            <a:xfrm>
              <a:off x="575803" y="482447"/>
              <a:ext cx="10239487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ea typeface="나눔스퀘어_ac ExtraBold" panose="020B0600000101010101" pitchFamily="50" charset="-127"/>
                </a:rPr>
                <a:t>Instance Segmentation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F2A401-DDA5-419B-AC2F-444383BBAB97}"/>
              </a:ext>
            </a:extLst>
          </p:cNvPr>
          <p:cNvSpPr txBox="1">
            <a:spLocks/>
          </p:cNvSpPr>
          <p:nvPr/>
        </p:nvSpPr>
        <p:spPr>
          <a:xfrm>
            <a:off x="310332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Instance Segmentation methods</a:t>
            </a:r>
            <a:endParaRPr lang="ko-KR" altLang="en-US" spc="-100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3" name="Picture 2" descr="https://lh3.googleusercontent.com/duqTDfRjXLdIHRCTwNI8nIcl1I1po75Wa17B1lg526lgf7gVp5qVgInRc-tT8dXT1kzegMbqaRoxXwAYCrLwZvLaDXft5QD_PykO2d1Jg9MScGD3YWEAdjmZBBb5hEIW3RHas-OteA6l">
            <a:extLst>
              <a:ext uri="{FF2B5EF4-FFF2-40B4-BE49-F238E27FC236}">
                <a16:creationId xmlns:a16="http://schemas.microsoft.com/office/drawing/2014/main" id="{921B03B4-5B2A-4783-8A12-C7EC78416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95" b="4633"/>
          <a:stretch/>
        </p:blipFill>
        <p:spPr bwMode="auto">
          <a:xfrm>
            <a:off x="7117017" y="1669215"/>
            <a:ext cx="3573711" cy="502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miro.medium.com/max/700/0*QeOs5RvXlkbDkLOy.png">
            <a:extLst>
              <a:ext uri="{FF2B5EF4-FFF2-40B4-BE49-F238E27FC236}">
                <a16:creationId xmlns:a16="http://schemas.microsoft.com/office/drawing/2014/main" id="{614845F0-C1FF-4A38-8276-87EF1BA76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5874" r="66972" b="24657"/>
          <a:stretch/>
        </p:blipFill>
        <p:spPr bwMode="auto">
          <a:xfrm>
            <a:off x="7217729" y="2176734"/>
            <a:ext cx="3230165" cy="192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3.googleusercontent.com/duqTDfRjXLdIHRCTwNI8nIcl1I1po75Wa17B1lg526lgf7gVp5qVgInRc-tT8dXT1kzegMbqaRoxXwAYCrLwZvLaDXft5QD_PykO2d1Jg9MScGD3YWEAdjmZBBb5hEIW3RHas-OteA6l">
            <a:extLst>
              <a:ext uri="{FF2B5EF4-FFF2-40B4-BE49-F238E27FC236}">
                <a16:creationId xmlns:a16="http://schemas.microsoft.com/office/drawing/2014/main" id="{14BB0061-63C4-4E0B-958D-6AC0B9D1B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9" b="4633"/>
          <a:stretch/>
        </p:blipFill>
        <p:spPr bwMode="auto">
          <a:xfrm>
            <a:off x="1418136" y="1669215"/>
            <a:ext cx="3483274" cy="502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F34B81-19A7-4B64-8C72-CC0EE9E5F0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5376" y="4045646"/>
            <a:ext cx="447675" cy="3905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00054EE-EBE9-41B2-8929-E035611502A8}"/>
              </a:ext>
            </a:extLst>
          </p:cNvPr>
          <p:cNvSpPr/>
          <p:nvPr/>
        </p:nvSpPr>
        <p:spPr>
          <a:xfrm>
            <a:off x="7045099" y="1736772"/>
            <a:ext cx="3669957" cy="5048215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162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222865"/>
            <a:ext cx="9338493" cy="908815"/>
            <a:chOff x="575803" y="482447"/>
            <a:chExt cx="10413823" cy="21754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FDE9A3-E92B-46EA-A12C-A3BEBD093D96}"/>
                </a:ext>
              </a:extLst>
            </p:cNvPr>
            <p:cNvSpPr txBox="1"/>
            <p:nvPr/>
          </p:nvSpPr>
          <p:spPr>
            <a:xfrm>
              <a:off x="575803" y="482447"/>
              <a:ext cx="10239487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ea typeface="나눔스퀘어_ac ExtraBold" panose="020B0600000101010101" pitchFamily="50" charset="-127"/>
                </a:rPr>
                <a:t>Instance Segmentation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7"/>
              <a:ext cx="10413823" cy="244278"/>
            </a:xfrm>
            <a:prstGeom prst="rect">
              <a:avLst/>
            </a:prstGeom>
            <a:noFill/>
          </p:spPr>
        </p:pic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F2A401-DDA5-419B-AC2F-444383BBAB97}"/>
              </a:ext>
            </a:extLst>
          </p:cNvPr>
          <p:cNvSpPr txBox="1">
            <a:spLocks/>
          </p:cNvSpPr>
          <p:nvPr/>
        </p:nvSpPr>
        <p:spPr>
          <a:xfrm>
            <a:off x="310332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FCN-based method</a:t>
            </a:r>
            <a:endParaRPr lang="ko-KR" altLang="en-US" spc="-100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146" name="Picture 2" descr="https://lh6.googleusercontent.com/HBV4XBFM5KhTWqyzmUCLhqkllO0yiOdKx8Fn2J0vogVfzYqq8hnQm51oarRlLWHPdYaKLyrTBdC45R0p6B0gqarKKn2Mp2DBQWDs8dA0_H27-GjSBv7Q4twE3OB-Di642uOdHEM5Ilx7">
            <a:extLst>
              <a:ext uri="{FF2B5EF4-FFF2-40B4-BE49-F238E27FC236}">
                <a16:creationId xmlns:a16="http://schemas.microsoft.com/office/drawing/2014/main" id="{D53103AA-6B5F-473E-B98C-D9E3468D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17"/>
          <a:stretch/>
        </p:blipFill>
        <p:spPr bwMode="auto">
          <a:xfrm>
            <a:off x="6355710" y="861419"/>
            <a:ext cx="4818743" cy="599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152BB9B-16F9-4181-B14D-63B52E3519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939"/>
          <a:stretch/>
        </p:blipFill>
        <p:spPr>
          <a:xfrm>
            <a:off x="1181083" y="1818964"/>
            <a:ext cx="3146355" cy="472522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19AB5F7-7892-44E7-BD6E-A5CB67B230FC}"/>
              </a:ext>
            </a:extLst>
          </p:cNvPr>
          <p:cNvSpPr/>
          <p:nvPr/>
        </p:nvSpPr>
        <p:spPr>
          <a:xfrm>
            <a:off x="9018872" y="4677878"/>
            <a:ext cx="1713296" cy="1001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30CC3071-07E7-4F66-8091-4D5929CE2E94}"/>
              </a:ext>
            </a:extLst>
          </p:cNvPr>
          <p:cNvCxnSpPr>
            <a:stCxn id="3" idx="2"/>
            <a:endCxn id="2" idx="2"/>
          </p:cNvCxnSpPr>
          <p:nvPr/>
        </p:nvCxnSpPr>
        <p:spPr>
          <a:xfrm rot="5400000">
            <a:off x="5882247" y="2550920"/>
            <a:ext cx="865288" cy="7121259"/>
          </a:xfrm>
          <a:prstGeom prst="bentConnector3">
            <a:avLst>
              <a:gd name="adj1" fmla="val 12975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279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222865"/>
            <a:ext cx="10074849" cy="908815"/>
            <a:chOff x="575803" y="482447"/>
            <a:chExt cx="11234970" cy="21754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FDE9A3-E92B-46EA-A12C-A3BEBD093D96}"/>
                </a:ext>
              </a:extLst>
            </p:cNvPr>
            <p:cNvSpPr txBox="1"/>
            <p:nvPr/>
          </p:nvSpPr>
          <p:spPr>
            <a:xfrm>
              <a:off x="575803" y="482447"/>
              <a:ext cx="10239487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ea typeface="나눔스퀘어_ac ExtraBold" panose="020B0600000101010101" pitchFamily="50" charset="-127"/>
                </a:rPr>
                <a:t>Instance Segmentation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F2A401-DDA5-419B-AC2F-444383BBAB97}"/>
              </a:ext>
            </a:extLst>
          </p:cNvPr>
          <p:cNvSpPr txBox="1">
            <a:spLocks/>
          </p:cNvSpPr>
          <p:nvPr/>
        </p:nvSpPr>
        <p:spPr>
          <a:xfrm>
            <a:off x="310332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Proposal-based method</a:t>
            </a:r>
            <a:endParaRPr lang="ko-KR" altLang="en-US" spc="-100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3" name="Picture 2" descr="https://lh3.googleusercontent.com/duqTDfRjXLdIHRCTwNI8nIcl1I1po75Wa17B1lg526lgf7gVp5qVgInRc-tT8dXT1kzegMbqaRoxXwAYCrLwZvLaDXft5QD_PykO2d1Jg9MScGD3YWEAdjmZBBb5hEIW3RHas-OteA6l">
            <a:extLst>
              <a:ext uri="{FF2B5EF4-FFF2-40B4-BE49-F238E27FC236}">
                <a16:creationId xmlns:a16="http://schemas.microsoft.com/office/drawing/2014/main" id="{C8CCF149-2A03-41D5-92AC-B71CCE126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95" b="4633"/>
          <a:stretch/>
        </p:blipFill>
        <p:spPr bwMode="auto">
          <a:xfrm>
            <a:off x="7117017" y="1669215"/>
            <a:ext cx="3573711" cy="502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miro.medium.com/max/700/0*QeOs5RvXlkbDkLOy.png">
            <a:extLst>
              <a:ext uri="{FF2B5EF4-FFF2-40B4-BE49-F238E27FC236}">
                <a16:creationId xmlns:a16="http://schemas.microsoft.com/office/drawing/2014/main" id="{0D3D4544-B2F7-442F-A4A4-33CBC276E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5874" r="66972" b="24657"/>
          <a:stretch/>
        </p:blipFill>
        <p:spPr bwMode="auto">
          <a:xfrm>
            <a:off x="7217729" y="2176734"/>
            <a:ext cx="3230165" cy="192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3.googleusercontent.com/duqTDfRjXLdIHRCTwNI8nIcl1I1po75Wa17B1lg526lgf7gVp5qVgInRc-tT8dXT1kzegMbqaRoxXwAYCrLwZvLaDXft5QD_PykO2d1Jg9MScGD3YWEAdjmZBBb5hEIW3RHas-OteA6l">
            <a:extLst>
              <a:ext uri="{FF2B5EF4-FFF2-40B4-BE49-F238E27FC236}">
                <a16:creationId xmlns:a16="http://schemas.microsoft.com/office/drawing/2014/main" id="{91D92628-D7DF-4511-A782-23F4DB700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9" b="4633"/>
          <a:stretch/>
        </p:blipFill>
        <p:spPr bwMode="auto">
          <a:xfrm>
            <a:off x="1418136" y="1669215"/>
            <a:ext cx="3483274" cy="502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DBD25B-87D6-492A-9C3A-23071EE0E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5376" y="4045646"/>
            <a:ext cx="447675" cy="3905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8F32D6-92C3-4867-8344-3DE0EE0D6AB5}"/>
              </a:ext>
            </a:extLst>
          </p:cNvPr>
          <p:cNvSpPr/>
          <p:nvPr/>
        </p:nvSpPr>
        <p:spPr>
          <a:xfrm>
            <a:off x="1501272" y="1736772"/>
            <a:ext cx="3669957" cy="5048215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040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71B1C2F2-0941-40B3-B1C5-B56AD36F25C0}"/>
              </a:ext>
            </a:extLst>
          </p:cNvPr>
          <p:cNvSpPr/>
          <p:nvPr/>
        </p:nvSpPr>
        <p:spPr>
          <a:xfrm>
            <a:off x="2924175" y="5584992"/>
            <a:ext cx="5176406" cy="30777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4E693FAA-724B-4CB9-80A6-9AE906F9ACCF}"/>
              </a:ext>
            </a:extLst>
          </p:cNvPr>
          <p:cNvSpPr/>
          <p:nvPr/>
        </p:nvSpPr>
        <p:spPr>
          <a:xfrm>
            <a:off x="2924175" y="3067050"/>
            <a:ext cx="5176406" cy="30777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A16926E-BB8F-4FF0-87CF-6EFB6D936BCE}"/>
              </a:ext>
            </a:extLst>
          </p:cNvPr>
          <p:cNvSpPr/>
          <p:nvPr/>
        </p:nvSpPr>
        <p:spPr>
          <a:xfrm>
            <a:off x="474056" y="2087945"/>
            <a:ext cx="2265286" cy="2269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B08635-14AC-4B21-8B6C-162E4C9C8AA6}"/>
              </a:ext>
            </a:extLst>
          </p:cNvPr>
          <p:cNvSpPr/>
          <p:nvPr/>
        </p:nvSpPr>
        <p:spPr>
          <a:xfrm>
            <a:off x="474056" y="4838408"/>
            <a:ext cx="2265286" cy="1902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7443AAE-58A7-4164-878B-D0C69DF73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77" y="158262"/>
            <a:ext cx="1718896" cy="40444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7C480BE-D6B9-4E8E-83DD-EAE934E347F0}"/>
              </a:ext>
            </a:extLst>
          </p:cNvPr>
          <p:cNvGrpSpPr/>
          <p:nvPr/>
        </p:nvGrpSpPr>
        <p:grpSpPr>
          <a:xfrm>
            <a:off x="320227" y="222865"/>
            <a:ext cx="10074849" cy="908815"/>
            <a:chOff x="575803" y="482447"/>
            <a:chExt cx="11234970" cy="217546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5A45DE-88E2-4A26-8CDE-5EA872E6C7A6}"/>
                </a:ext>
              </a:extLst>
            </p:cNvPr>
            <p:cNvSpPr txBox="1"/>
            <p:nvPr/>
          </p:nvSpPr>
          <p:spPr>
            <a:xfrm>
              <a:off x="575803" y="482447"/>
              <a:ext cx="10239487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ea typeface="나눔스퀘어_ac ExtraBold" panose="020B0600000101010101" pitchFamily="50" charset="-127"/>
                </a:rPr>
                <a:t>Instance Segmentation - 1,2 Stage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61313B-7AF6-4192-8104-96B41EE6C8FD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9" name="Picture 3" descr="C:\Users\admin\Desktop\1.PNG">
              <a:extLst>
                <a:ext uri="{FF2B5EF4-FFF2-40B4-BE49-F238E27FC236}">
                  <a16:creationId xmlns:a16="http://schemas.microsoft.com/office/drawing/2014/main" id="{C4BA4135-D419-4BC4-81A3-701E4432F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88DE4D7C-0A9D-4380-883D-63B5D99359FC}"/>
              </a:ext>
            </a:extLst>
          </p:cNvPr>
          <p:cNvSpPr txBox="1">
            <a:spLocks/>
          </p:cNvSpPr>
          <p:nvPr/>
        </p:nvSpPr>
        <p:spPr>
          <a:xfrm>
            <a:off x="320228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Object Detector          Instance </a:t>
            </a:r>
            <a:r>
              <a:rPr lang="en-US" altLang="ko-KR" spc="-100" dirty="0" err="1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Segmentator</a:t>
            </a:r>
            <a:endParaRPr lang="ko-KR" altLang="en-US" spc="-100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FFDCF80-5A7D-4C79-935A-2E71E0B29787}"/>
              </a:ext>
            </a:extLst>
          </p:cNvPr>
          <p:cNvGrpSpPr/>
          <p:nvPr/>
        </p:nvGrpSpPr>
        <p:grpSpPr>
          <a:xfrm>
            <a:off x="3080084" y="1326496"/>
            <a:ext cx="577516" cy="307777"/>
            <a:chOff x="3378467" y="2396690"/>
            <a:chExt cx="577516" cy="307777"/>
          </a:xfrm>
        </p:grpSpPr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89466BBB-1268-4739-81A1-F98E5740976D}"/>
                </a:ext>
              </a:extLst>
            </p:cNvPr>
            <p:cNvSpPr/>
            <p:nvPr/>
          </p:nvSpPr>
          <p:spPr>
            <a:xfrm>
              <a:off x="3667225" y="2396690"/>
              <a:ext cx="288758" cy="30777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F8AE757B-DB29-4C74-86AE-644B044346F0}"/>
                </a:ext>
              </a:extLst>
            </p:cNvPr>
            <p:cNvSpPr/>
            <p:nvPr/>
          </p:nvSpPr>
          <p:spPr>
            <a:xfrm rot="10800000">
              <a:off x="3378467" y="2396690"/>
              <a:ext cx="288758" cy="30777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8FC9D87-C6CB-4117-8294-3174416B267A}"/>
              </a:ext>
            </a:extLst>
          </p:cNvPr>
          <p:cNvSpPr txBox="1"/>
          <p:nvPr/>
        </p:nvSpPr>
        <p:spPr>
          <a:xfrm>
            <a:off x="624218" y="1706854"/>
            <a:ext cx="196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2-Stage Detector</a:t>
            </a:r>
            <a:endParaRPr lang="ko-KR" altLang="en-US" dirty="0"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BF7F64-1D91-4742-9826-80D9FCC3D8CA}"/>
              </a:ext>
            </a:extLst>
          </p:cNvPr>
          <p:cNvSpPr txBox="1"/>
          <p:nvPr/>
        </p:nvSpPr>
        <p:spPr>
          <a:xfrm>
            <a:off x="551958" y="4428244"/>
            <a:ext cx="196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1-Stage Detector</a:t>
            </a:r>
            <a:endParaRPr lang="ko-KR" altLang="en-US" dirty="0"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B542B0-060A-4013-98E2-B1E2323F466A}"/>
              </a:ext>
            </a:extLst>
          </p:cNvPr>
          <p:cNvSpPr txBox="1"/>
          <p:nvPr/>
        </p:nvSpPr>
        <p:spPr>
          <a:xfrm>
            <a:off x="8425154" y="1745608"/>
            <a:ext cx="335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2-Stage Instance </a:t>
            </a:r>
            <a:r>
              <a:rPr lang="en-US" altLang="ko-KR" dirty="0" err="1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Segmentator</a:t>
            </a:r>
            <a:endParaRPr lang="ko-KR" altLang="en-US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FF9D22-930F-4D91-92AA-25A8F70BD357}"/>
              </a:ext>
            </a:extLst>
          </p:cNvPr>
          <p:cNvSpPr txBox="1"/>
          <p:nvPr/>
        </p:nvSpPr>
        <p:spPr>
          <a:xfrm>
            <a:off x="8298738" y="4428867"/>
            <a:ext cx="335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1-Stage Instance </a:t>
            </a:r>
            <a:r>
              <a:rPr lang="en-US" altLang="ko-KR" dirty="0" err="1">
                <a:ea typeface="나눔스퀘어_ac ExtraBold" panose="020B0600000101010101" pitchFamily="50" charset="-127"/>
              </a:rPr>
              <a:t>Segmentator</a:t>
            </a:r>
            <a:endParaRPr lang="ko-KR" altLang="en-US" dirty="0">
              <a:ea typeface="나눔스퀘어_ac ExtraBold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6B451A5-3C2C-481D-98DE-2875ACF3C3CE}"/>
              </a:ext>
            </a:extLst>
          </p:cNvPr>
          <p:cNvGrpSpPr/>
          <p:nvPr/>
        </p:nvGrpSpPr>
        <p:grpSpPr>
          <a:xfrm>
            <a:off x="502307" y="2178513"/>
            <a:ext cx="2180507" cy="2008476"/>
            <a:chOff x="791065" y="2178513"/>
            <a:chExt cx="2180507" cy="200847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0A8D625-4B22-4D02-818F-326AE6F13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5" t="1718" r="62648" b="1766"/>
            <a:stretch/>
          </p:blipFill>
          <p:spPr>
            <a:xfrm>
              <a:off x="791065" y="2178513"/>
              <a:ext cx="2180507" cy="2008476"/>
            </a:xfrm>
            <a:prstGeom prst="rect">
              <a:avLst/>
            </a:prstGeom>
          </p:spPr>
        </p:pic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3219927-2464-46BF-967E-EB2701844B09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52" y="2594184"/>
              <a:ext cx="0" cy="153779"/>
            </a:xfrm>
            <a:prstGeom prst="line">
              <a:avLst/>
            </a:prstGeom>
            <a:ln w="12700">
              <a:solidFill>
                <a:srgbClr val="D8C1AB"/>
              </a:solidFill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C1A1D4F8-0765-4D4C-ADB3-E855D6A02B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436" r="8886"/>
          <a:stretch/>
        </p:blipFill>
        <p:spPr>
          <a:xfrm>
            <a:off x="613015" y="4868917"/>
            <a:ext cx="2062809" cy="1837083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58E1D5ED-1788-4D2F-AC8D-0EBD40AE1D86}"/>
              </a:ext>
            </a:extLst>
          </p:cNvPr>
          <p:cNvSpPr/>
          <p:nvPr/>
        </p:nvSpPr>
        <p:spPr>
          <a:xfrm>
            <a:off x="8270498" y="2087945"/>
            <a:ext cx="3476249" cy="2269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D3D62B-09D8-4D7E-871E-E9774CB090A3}"/>
              </a:ext>
            </a:extLst>
          </p:cNvPr>
          <p:cNvSpPr/>
          <p:nvPr/>
        </p:nvSpPr>
        <p:spPr>
          <a:xfrm>
            <a:off x="8262330" y="4765312"/>
            <a:ext cx="3476249" cy="1976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2CD8D3D-13B0-4670-82D0-8A304E66F0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2395"/>
          <a:stretch/>
        </p:blipFill>
        <p:spPr>
          <a:xfrm>
            <a:off x="8630166" y="2155044"/>
            <a:ext cx="2946664" cy="213523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30045AD0-9641-4761-AB5D-D0B8C580D5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 b="9827"/>
          <a:stretch/>
        </p:blipFill>
        <p:spPr>
          <a:xfrm>
            <a:off x="8444003" y="4797576"/>
            <a:ext cx="3239639" cy="1926820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2DF78C59-9C57-4D40-A412-53184E1346A4}"/>
              </a:ext>
            </a:extLst>
          </p:cNvPr>
          <p:cNvSpPr/>
          <p:nvPr/>
        </p:nvSpPr>
        <p:spPr>
          <a:xfrm>
            <a:off x="3368842" y="2873834"/>
            <a:ext cx="4273617" cy="69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Classification / B-box Regression Head →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+ Mask Head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ROI Pooling →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ROI Align</a:t>
            </a:r>
            <a:endParaRPr lang="ko-KR" altLang="en-US" sz="1200" b="1" dirty="0">
              <a:solidFill>
                <a:srgbClr val="FF0000"/>
              </a:solidFill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E308245-220D-4CCB-98F5-83462E751AAB}"/>
              </a:ext>
            </a:extLst>
          </p:cNvPr>
          <p:cNvSpPr/>
          <p:nvPr/>
        </p:nvSpPr>
        <p:spPr>
          <a:xfrm>
            <a:off x="3368842" y="5390053"/>
            <a:ext cx="4273617" cy="69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NMS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→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Fast NMS</a:t>
            </a:r>
          </a:p>
          <a:p>
            <a:pPr algn="ctr"/>
            <a:endParaRPr lang="en-US" altLang="ko-KR" sz="1200" b="1" dirty="0">
              <a:solidFill>
                <a:srgbClr val="FF0000"/>
              </a:solidFill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Classification / B-box Regression Head →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+ </a:t>
            </a:r>
            <a:r>
              <a:rPr lang="en-US" altLang="ko-KR" sz="1200" b="1" dirty="0" err="1">
                <a:solidFill>
                  <a:srgbClr val="FF0000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Protonet</a:t>
            </a:r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 </a:t>
            </a:r>
            <a:endParaRPr lang="ko-KR" altLang="en-US" sz="1200" b="1" dirty="0">
              <a:solidFill>
                <a:srgbClr val="FF0000"/>
              </a:solidFill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692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222865"/>
            <a:ext cx="10074849" cy="908815"/>
            <a:chOff x="575803" y="482447"/>
            <a:chExt cx="11234970" cy="21754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FDE9A3-E92B-46EA-A12C-A3BEBD093D96}"/>
                </a:ext>
              </a:extLst>
            </p:cNvPr>
            <p:cNvSpPr txBox="1"/>
            <p:nvPr/>
          </p:nvSpPr>
          <p:spPr>
            <a:xfrm>
              <a:off x="575803" y="482447"/>
              <a:ext cx="10239487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ea typeface="나눔스퀘어_ac ExtraBold" panose="020B0600000101010101" pitchFamily="50" charset="-127"/>
                </a:rPr>
                <a:t>Instance Segmentation - YOLACT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F2A401-DDA5-419B-AC2F-444383BBAB97}"/>
              </a:ext>
            </a:extLst>
          </p:cNvPr>
          <p:cNvSpPr txBox="1">
            <a:spLocks/>
          </p:cNvSpPr>
          <p:nvPr/>
        </p:nvSpPr>
        <p:spPr>
          <a:xfrm>
            <a:off x="310332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YOLACT: </a:t>
            </a:r>
            <a:r>
              <a:rPr lang="en-US" altLang="ko-KR" b="1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Y</a:t>
            </a:r>
            <a:r>
              <a:rPr lang="en-US" altLang="ko-KR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ou </a:t>
            </a:r>
            <a:r>
              <a:rPr lang="en-US" altLang="ko-KR" b="1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O</a:t>
            </a:r>
            <a:r>
              <a:rPr lang="en-US" altLang="ko-KR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nly </a:t>
            </a:r>
            <a:r>
              <a:rPr lang="en-US" altLang="ko-KR" b="1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L</a:t>
            </a:r>
            <a:r>
              <a:rPr lang="en-US" altLang="ko-KR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ook </a:t>
            </a:r>
            <a:r>
              <a:rPr lang="en-US" altLang="ko-KR" b="1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A</a:t>
            </a:r>
            <a:r>
              <a:rPr lang="en-US" altLang="ko-KR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t </a:t>
            </a:r>
            <a:r>
              <a:rPr lang="en-US" altLang="ko-KR" b="1" spc="-100" dirty="0" err="1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C</a:t>
            </a:r>
            <a:r>
              <a:rPr lang="en-US" altLang="ko-KR" spc="-100" dirty="0" err="1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oefficien</a:t>
            </a:r>
            <a:r>
              <a:rPr lang="en-US" altLang="ko-KR" b="1" spc="-100" dirty="0" err="1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T</a:t>
            </a:r>
            <a:r>
              <a:rPr lang="en-US" altLang="ko-KR" spc="-100" dirty="0" err="1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s</a:t>
            </a:r>
            <a:endParaRPr lang="en-US" altLang="ko-KR" spc="-100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000663-D2EA-4077-A36E-FB4095B9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18964"/>
            <a:ext cx="12192000" cy="462755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7C22853-7B82-478E-B636-64E95DA3EA3D}"/>
              </a:ext>
            </a:extLst>
          </p:cNvPr>
          <p:cNvSpPr/>
          <p:nvPr/>
        </p:nvSpPr>
        <p:spPr>
          <a:xfrm>
            <a:off x="4695824" y="1933575"/>
            <a:ext cx="7185843" cy="4381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34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7C56553-DDA9-4B50-9D61-D2AFA8C86287}"/>
              </a:ext>
            </a:extLst>
          </p:cNvPr>
          <p:cNvSpPr/>
          <p:nvPr/>
        </p:nvSpPr>
        <p:spPr>
          <a:xfrm>
            <a:off x="250005" y="1155363"/>
            <a:ext cx="5845995" cy="53584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52096D-BE7E-4982-BB77-B05FAE4F525D}"/>
              </a:ext>
            </a:extLst>
          </p:cNvPr>
          <p:cNvSpPr/>
          <p:nvPr/>
        </p:nvSpPr>
        <p:spPr>
          <a:xfrm>
            <a:off x="6096000" y="1155363"/>
            <a:ext cx="5845995" cy="53584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31633D-13D6-4A36-9491-D9D331B86989}"/>
              </a:ext>
            </a:extLst>
          </p:cNvPr>
          <p:cNvSpPr txBox="1"/>
          <p:nvPr/>
        </p:nvSpPr>
        <p:spPr>
          <a:xfrm>
            <a:off x="615917" y="2495037"/>
            <a:ext cx="6063273" cy="2828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1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Semantic</a:t>
            </a:r>
            <a:r>
              <a:rPr lang="ko-KR" altLang="en-US" sz="2800" b="1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b="1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Segmentation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Fully Convolutional Network(FCN)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U-Net</a:t>
            </a:r>
            <a:endParaRPr lang="en-US" altLang="ko-KR" sz="2400" spc="-100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800" b="1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Instance Segmentation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Methods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YOLACT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2E4DCC-A7F1-4D76-94DE-B47327B79F08}"/>
              </a:ext>
            </a:extLst>
          </p:cNvPr>
          <p:cNvSpPr txBox="1"/>
          <p:nvPr/>
        </p:nvSpPr>
        <p:spPr>
          <a:xfrm>
            <a:off x="4684395" y="313444"/>
            <a:ext cx="2823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1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FLOW</a:t>
            </a:r>
            <a:endParaRPr lang="ko-KR" altLang="en-US" sz="3600" b="1" spc="1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218C99-BEF0-458C-AE71-9AF2A3107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3D2882-2C37-4710-B242-2BB34C999FF8}"/>
              </a:ext>
            </a:extLst>
          </p:cNvPr>
          <p:cNvSpPr txBox="1"/>
          <p:nvPr/>
        </p:nvSpPr>
        <p:spPr>
          <a:xfrm>
            <a:off x="6415098" y="2526936"/>
            <a:ext cx="5533525" cy="206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1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YOLACT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Image Inference : Use eval.py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Video Inference : Use eval.py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Image Inference : Use YOLACT Modules</a:t>
            </a:r>
          </a:p>
        </p:txBody>
      </p:sp>
    </p:spTree>
    <p:extLst>
      <p:ext uri="{BB962C8B-B14F-4D97-AF65-F5344CB8AC3E}">
        <p14:creationId xmlns:p14="http://schemas.microsoft.com/office/powerpoint/2010/main" val="3569139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F2A401-DDA5-419B-AC2F-444383BBAB97}"/>
              </a:ext>
            </a:extLst>
          </p:cNvPr>
          <p:cNvSpPr txBox="1">
            <a:spLocks/>
          </p:cNvSpPr>
          <p:nvPr/>
        </p:nvSpPr>
        <p:spPr>
          <a:xfrm>
            <a:off x="310331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Protonet</a:t>
            </a:r>
            <a:r>
              <a:rPr lang="en-US" altLang="ko-KR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 Architecture</a:t>
            </a:r>
            <a:endParaRPr lang="ko-KR" altLang="en-US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098" name="Picture 2" descr="protonet의 구조">
            <a:extLst>
              <a:ext uri="{FF2B5EF4-FFF2-40B4-BE49-F238E27FC236}">
                <a16:creationId xmlns:a16="http://schemas.microsoft.com/office/drawing/2014/main" id="{5275486E-68BD-4460-A687-FCB6F3FDB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688" y="2687973"/>
            <a:ext cx="5595286" cy="250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529B05-58A9-4AEA-BE76-289D4E097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4457" y="1752491"/>
            <a:ext cx="4097212" cy="472487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61677B1-0259-408F-B380-79BB9917C299}"/>
              </a:ext>
            </a:extLst>
          </p:cNvPr>
          <p:cNvGrpSpPr>
            <a:grpSpLocks noChangeAspect="1"/>
          </p:cNvGrpSpPr>
          <p:nvPr/>
        </p:nvGrpSpPr>
        <p:grpSpPr>
          <a:xfrm>
            <a:off x="215737" y="2997321"/>
            <a:ext cx="2108629" cy="2024289"/>
            <a:chOff x="-134307" y="1285417"/>
            <a:chExt cx="4271433" cy="410058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C343DF-E1CE-422D-BDB4-244703C74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34307" y="1285417"/>
              <a:ext cx="4220532" cy="408271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846E6DD-1790-4551-9FA1-B7DC796D4B02}"/>
                </a:ext>
              </a:extLst>
            </p:cNvPr>
            <p:cNvSpPr/>
            <p:nvPr/>
          </p:nvSpPr>
          <p:spPr>
            <a:xfrm>
              <a:off x="2647950" y="3586162"/>
              <a:ext cx="1489176" cy="17998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182A569-BB24-44DD-B7A7-14311E261DF4}"/>
              </a:ext>
            </a:extLst>
          </p:cNvPr>
          <p:cNvSpPr txBox="1"/>
          <p:nvPr/>
        </p:nvSpPr>
        <p:spPr>
          <a:xfrm>
            <a:off x="310331" y="222865"/>
            <a:ext cx="918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Instance Segmentation - YOLACT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88E99-9171-43D8-B70A-809869E4EAD6}"/>
              </a:ext>
            </a:extLst>
          </p:cNvPr>
          <p:cNvSpPr txBox="1"/>
          <p:nvPr/>
        </p:nvSpPr>
        <p:spPr>
          <a:xfrm>
            <a:off x="9775718" y="141005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K=6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634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F2A401-DDA5-419B-AC2F-444383BBAB97}"/>
              </a:ext>
            </a:extLst>
          </p:cNvPr>
          <p:cNvSpPr txBox="1">
            <a:spLocks/>
          </p:cNvSpPr>
          <p:nvPr/>
        </p:nvSpPr>
        <p:spPr>
          <a:xfrm>
            <a:off x="347878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Prediction Head Architecture</a:t>
            </a:r>
            <a:endParaRPr lang="ko-KR" altLang="en-US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0F42E05-4F9B-4EAA-BF96-210B363EC31D}"/>
              </a:ext>
            </a:extLst>
          </p:cNvPr>
          <p:cNvGrpSpPr/>
          <p:nvPr/>
        </p:nvGrpSpPr>
        <p:grpSpPr>
          <a:xfrm>
            <a:off x="2231275" y="1736668"/>
            <a:ext cx="3779737" cy="4898467"/>
            <a:chOff x="2611140" y="1736668"/>
            <a:chExt cx="3779737" cy="489846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318FBF1-613B-4DFB-A6FE-288D8A3748E1}"/>
                </a:ext>
              </a:extLst>
            </p:cNvPr>
            <p:cNvGrpSpPr/>
            <p:nvPr/>
          </p:nvGrpSpPr>
          <p:grpSpPr>
            <a:xfrm>
              <a:off x="2611140" y="1736668"/>
              <a:ext cx="3779737" cy="4898467"/>
              <a:chOff x="627163" y="1754213"/>
              <a:chExt cx="3791479" cy="496321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62AEB8B-B515-418A-95FE-2A78D4E99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163" y="1754213"/>
                <a:ext cx="3791479" cy="4963218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DDAF960-DBE6-446B-956D-7FAD64962BCA}"/>
                  </a:ext>
                </a:extLst>
              </p:cNvPr>
              <p:cNvSpPr/>
              <p:nvPr/>
            </p:nvSpPr>
            <p:spPr>
              <a:xfrm>
                <a:off x="812800" y="6212365"/>
                <a:ext cx="609600" cy="5050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CF3136-A96E-42F4-89BB-CFBEC01170D6}"/>
                </a:ext>
              </a:extLst>
            </p:cNvPr>
            <p:cNvSpPr txBox="1"/>
            <p:nvPr/>
          </p:nvSpPr>
          <p:spPr>
            <a:xfrm>
              <a:off x="2611140" y="5675555"/>
              <a:ext cx="275421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c: class</a:t>
              </a:r>
            </a:p>
            <a:p>
              <a:r>
                <a:rPr lang="en-US" altLang="ko-KR" sz="1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a: anchors</a:t>
              </a:r>
            </a:p>
            <a:p>
              <a:r>
                <a:rPr lang="en-US" altLang="ko-KR" sz="1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k: number of prototypes </a:t>
              </a:r>
              <a:endPara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40A76C46-707E-4C2B-BE6C-DA797D67E0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12" t="12514" r="28720" b="25191"/>
          <a:stretch/>
        </p:blipFill>
        <p:spPr>
          <a:xfrm>
            <a:off x="545932" y="3289445"/>
            <a:ext cx="1487290" cy="179291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B7BEB07-DF82-4EF2-B9D4-6A3FF012080B}"/>
              </a:ext>
            </a:extLst>
          </p:cNvPr>
          <p:cNvSpPr txBox="1"/>
          <p:nvPr/>
        </p:nvSpPr>
        <p:spPr>
          <a:xfrm>
            <a:off x="6844742" y="2073891"/>
            <a:ext cx="464875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predict c class confidences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D034B6-0911-48FA-AFC3-18B91E6291F5}"/>
              </a:ext>
            </a:extLst>
          </p:cNvPr>
          <p:cNvSpPr txBox="1"/>
          <p:nvPr/>
        </p:nvSpPr>
        <p:spPr>
          <a:xfrm>
            <a:off x="6844742" y="3397654"/>
            <a:ext cx="464875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predict 4 bounding box regressors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6EE49CB-F959-4876-BD94-C61EA3BE9AF5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5832475" y="2258557"/>
            <a:ext cx="1012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2E7BEF6-7629-4AB0-BBAA-819AA0AABAC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832475" y="3582320"/>
            <a:ext cx="1012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B728D01-C428-476F-B455-3253763A179A}"/>
              </a:ext>
            </a:extLst>
          </p:cNvPr>
          <p:cNvSpPr txBox="1"/>
          <p:nvPr/>
        </p:nvSpPr>
        <p:spPr>
          <a:xfrm>
            <a:off x="8024741" y="2680620"/>
            <a:ext cx="2288757" cy="47672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typical anchor-based </a:t>
            </a:r>
          </a:p>
          <a:p>
            <a:pPr algn="ctr"/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object detectors</a:t>
            </a: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649F80-3B7F-4314-BCDD-7E2A84535BA8}"/>
              </a:ext>
            </a:extLst>
          </p:cNvPr>
          <p:cNvSpPr txBox="1"/>
          <p:nvPr/>
        </p:nvSpPr>
        <p:spPr>
          <a:xfrm>
            <a:off x="6844742" y="4721417"/>
            <a:ext cx="464875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predict k mask coefficients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808B28-7316-4201-8F99-DBB7F9CDD263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832475" y="4906083"/>
            <a:ext cx="1012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722DA7F3-13E2-404B-B51E-A03FAD995FB7}"/>
              </a:ext>
            </a:extLst>
          </p:cNvPr>
          <p:cNvCxnSpPr>
            <a:cxnSpLocks/>
            <a:stCxn id="47" idx="3"/>
          </p:cNvCxnSpPr>
          <p:nvPr/>
        </p:nvCxnSpPr>
        <p:spPr>
          <a:xfrm flipH="1">
            <a:off x="10313498" y="2258557"/>
            <a:ext cx="1180002" cy="581051"/>
          </a:xfrm>
          <a:prstGeom prst="bentConnector3">
            <a:avLst>
              <a:gd name="adj1" fmla="val -1937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BFCB2352-0E58-42B6-B52C-FA8A9D10F0B4}"/>
              </a:ext>
            </a:extLst>
          </p:cNvPr>
          <p:cNvCxnSpPr>
            <a:cxnSpLocks/>
          </p:cNvCxnSpPr>
          <p:nvPr/>
        </p:nvCxnSpPr>
        <p:spPr>
          <a:xfrm flipH="1" flipV="1">
            <a:off x="10313207" y="2988861"/>
            <a:ext cx="1180002" cy="581051"/>
          </a:xfrm>
          <a:prstGeom prst="bentConnector3">
            <a:avLst>
              <a:gd name="adj1" fmla="val -19373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0EED08A-9FCB-4C07-AD89-F16F6B1774BB}"/>
              </a:ext>
            </a:extLst>
          </p:cNvPr>
          <p:cNvSpPr txBox="1"/>
          <p:nvPr/>
        </p:nvSpPr>
        <p:spPr>
          <a:xfrm>
            <a:off x="310331" y="222865"/>
            <a:ext cx="918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Instance Segmentation - YOLACT</a:t>
            </a:r>
          </a:p>
        </p:txBody>
      </p:sp>
    </p:spTree>
    <p:extLst>
      <p:ext uri="{BB962C8B-B14F-4D97-AF65-F5344CB8AC3E}">
        <p14:creationId xmlns:p14="http://schemas.microsoft.com/office/powerpoint/2010/main" val="1564704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F2A401-DDA5-419B-AC2F-444383BBAB97}"/>
              </a:ext>
            </a:extLst>
          </p:cNvPr>
          <p:cNvSpPr txBox="1">
            <a:spLocks/>
          </p:cNvSpPr>
          <p:nvPr/>
        </p:nvSpPr>
        <p:spPr>
          <a:xfrm>
            <a:off x="310331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Fast NMS(Non Maximum Suppression)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A61F56E-AEC4-4766-9187-A772308C6080}"/>
              </a:ext>
            </a:extLst>
          </p:cNvPr>
          <p:cNvGrpSpPr/>
          <p:nvPr/>
        </p:nvGrpSpPr>
        <p:grpSpPr>
          <a:xfrm>
            <a:off x="614258" y="1736668"/>
            <a:ext cx="6003662" cy="4898467"/>
            <a:chOff x="1431628" y="1736668"/>
            <a:chExt cx="6003662" cy="4898467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DAE5F9B-2C25-444B-B9E7-3ED0D85BEDFE}"/>
                </a:ext>
              </a:extLst>
            </p:cNvPr>
            <p:cNvGrpSpPr/>
            <p:nvPr/>
          </p:nvGrpSpPr>
          <p:grpSpPr>
            <a:xfrm>
              <a:off x="1431628" y="1736668"/>
              <a:ext cx="3779737" cy="4898467"/>
              <a:chOff x="528374" y="1818964"/>
              <a:chExt cx="3779737" cy="4898467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EED14614-79BA-411A-A87B-E0B13E594147}"/>
                  </a:ext>
                </a:extLst>
              </p:cNvPr>
              <p:cNvGrpSpPr/>
              <p:nvPr/>
            </p:nvGrpSpPr>
            <p:grpSpPr>
              <a:xfrm>
                <a:off x="528374" y="1818964"/>
                <a:ext cx="3779737" cy="4898467"/>
                <a:chOff x="627163" y="1754213"/>
                <a:chExt cx="3791479" cy="4963218"/>
              </a:xfrm>
            </p:grpSpPr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C5771EF8-C8C0-469B-9649-DA2B4F5E9D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7163" y="1754213"/>
                  <a:ext cx="3791479" cy="4963218"/>
                </a:xfrm>
                <a:prstGeom prst="rect">
                  <a:avLst/>
                </a:prstGeom>
              </p:spPr>
            </p:pic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323DFBA7-E40C-40A0-9706-C93A7459390D}"/>
                    </a:ext>
                  </a:extLst>
                </p:cNvPr>
                <p:cNvSpPr/>
                <p:nvPr/>
              </p:nvSpPr>
              <p:spPr>
                <a:xfrm>
                  <a:off x="812800" y="6212365"/>
                  <a:ext cx="609600" cy="505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E4E4B51-74AA-408A-A871-DFB250DCC1FC}"/>
                  </a:ext>
                </a:extLst>
              </p:cNvPr>
              <p:cNvSpPr txBox="1"/>
              <p:nvPr/>
            </p:nvSpPr>
            <p:spPr>
              <a:xfrm>
                <a:off x="528374" y="5713408"/>
                <a:ext cx="275421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c: class</a:t>
                </a:r>
              </a:p>
              <a:p>
                <a:r>
                  <a:rPr lang="en-US" altLang="ko-KR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a: anchors</a:t>
                </a:r>
              </a:p>
              <a:p>
                <a:r>
                  <a:rPr lang="en-US" altLang="ko-KR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k: number of prototypes </a:t>
                </a:r>
                <a:endParaRPr lang="ko-KR" altLang="en-US" sz="1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B1F4B98B-EF16-4025-B8C9-E92E743C0745}"/>
                </a:ext>
              </a:extLst>
            </p:cNvPr>
            <p:cNvSpPr/>
            <p:nvPr/>
          </p:nvSpPr>
          <p:spPr>
            <a:xfrm>
              <a:off x="5662080" y="3777988"/>
              <a:ext cx="1773210" cy="109458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Fast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NMS</a:t>
              </a:r>
              <a:endPara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CCA4B6C-4E88-4CD7-B9CD-FCD7BCF38D8A}"/>
                </a:ext>
              </a:extLst>
            </p:cNvPr>
            <p:cNvGrpSpPr/>
            <p:nvPr/>
          </p:nvGrpSpPr>
          <p:grpSpPr>
            <a:xfrm>
              <a:off x="5041502" y="2998133"/>
              <a:ext cx="352425" cy="2678767"/>
              <a:chOff x="5067300" y="2733675"/>
              <a:chExt cx="352425" cy="2733675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366CE263-B8E1-4998-B28C-6F6ABDD67C6B}"/>
                  </a:ext>
                </a:extLst>
              </p:cNvPr>
              <p:cNvCxnSpPr/>
              <p:nvPr/>
            </p:nvCxnSpPr>
            <p:spPr>
              <a:xfrm>
                <a:off x="5067300" y="2733675"/>
                <a:ext cx="352425" cy="0"/>
              </a:xfrm>
              <a:prstGeom prst="line">
                <a:avLst/>
              </a:prstGeom>
              <a:ln w="19050">
                <a:solidFill>
                  <a:srgbClr val="73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FBE7F4DE-6CF1-43B4-8A23-A68EB38E0553}"/>
                  </a:ext>
                </a:extLst>
              </p:cNvPr>
              <p:cNvCxnSpPr/>
              <p:nvPr/>
            </p:nvCxnSpPr>
            <p:spPr>
              <a:xfrm>
                <a:off x="5067300" y="5467350"/>
                <a:ext cx="352425" cy="0"/>
              </a:xfrm>
              <a:prstGeom prst="line">
                <a:avLst/>
              </a:prstGeom>
              <a:ln w="19050">
                <a:solidFill>
                  <a:srgbClr val="73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D2F8CB71-1C89-42C7-8696-EC43A8D4B1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9725" y="2733675"/>
                <a:ext cx="0" cy="2733675"/>
              </a:xfrm>
              <a:prstGeom prst="line">
                <a:avLst/>
              </a:prstGeom>
              <a:ln w="19050">
                <a:solidFill>
                  <a:srgbClr val="73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1574C40C-21C3-40EA-9C3A-AF869127BE8A}"/>
                </a:ext>
              </a:extLst>
            </p:cNvPr>
            <p:cNvCxnSpPr/>
            <p:nvPr/>
          </p:nvCxnSpPr>
          <p:spPr>
            <a:xfrm>
              <a:off x="5033430" y="4325282"/>
              <a:ext cx="628650" cy="0"/>
            </a:xfrm>
            <a:prstGeom prst="straightConnector1">
              <a:avLst/>
            </a:prstGeom>
            <a:ln w="19050">
              <a:solidFill>
                <a:srgbClr val="736E6E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259DECA2-DCA9-4609-950C-E115BD662C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4109" y="1336333"/>
            <a:ext cx="4156762" cy="283035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D271EC79-CC47-45B1-B3FE-59CF317D74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2731" y="4516896"/>
            <a:ext cx="4968938" cy="197599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F2411BB-2E25-4BFC-8A2B-2FB7587735C7}"/>
              </a:ext>
            </a:extLst>
          </p:cNvPr>
          <p:cNvGrpSpPr/>
          <p:nvPr/>
        </p:nvGrpSpPr>
        <p:grpSpPr>
          <a:xfrm>
            <a:off x="6770154" y="2000922"/>
            <a:ext cx="4637984" cy="2592593"/>
            <a:chOff x="6770154" y="2000922"/>
            <a:chExt cx="4637984" cy="259259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59067E7-388B-4934-A652-42CE2E5D4058}"/>
                </a:ext>
              </a:extLst>
            </p:cNvPr>
            <p:cNvGrpSpPr/>
            <p:nvPr/>
          </p:nvGrpSpPr>
          <p:grpSpPr>
            <a:xfrm>
              <a:off x="8132790" y="2000922"/>
              <a:ext cx="3275348" cy="2592593"/>
              <a:chOff x="8132790" y="2000922"/>
              <a:chExt cx="3275348" cy="2592593"/>
            </a:xfrm>
          </p:grpSpPr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47043C74-16ED-461E-9B09-094EBA68FACA}"/>
                  </a:ext>
                </a:extLst>
              </p:cNvPr>
              <p:cNvCxnSpPr/>
              <p:nvPr/>
            </p:nvCxnSpPr>
            <p:spPr>
              <a:xfrm flipH="1">
                <a:off x="8132790" y="2000922"/>
                <a:ext cx="172114" cy="2592593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5BC13A2F-56D5-4A0D-BA31-0C4DB37F94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4301" y="2000922"/>
                <a:ext cx="89792" cy="2592593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화살표 연결선 76">
                <a:extLst>
                  <a:ext uri="{FF2B5EF4-FFF2-40B4-BE49-F238E27FC236}">
                    <a16:creationId xmlns:a16="http://schemas.microsoft.com/office/drawing/2014/main" id="{3AADE187-B743-450E-9A8C-DC3265063C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2491" y="2341104"/>
                <a:ext cx="32472" cy="2247249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id="{DB935B20-AF0E-483D-B870-8F9355544F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63361" y="2341104"/>
                <a:ext cx="145807" cy="2247249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B2370417-7CA1-4240-B400-1BA40B6584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41077" y="3429000"/>
                <a:ext cx="182563" cy="1159353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800BADD5-9234-41D1-BF74-F355E7E94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5575" y="3429000"/>
                <a:ext cx="182563" cy="1159353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A303FF-97A5-4AC8-91DE-A038D2951B85}"/>
                </a:ext>
              </a:extLst>
            </p:cNvPr>
            <p:cNvSpPr txBox="1"/>
            <p:nvPr/>
          </p:nvSpPr>
          <p:spPr>
            <a:xfrm>
              <a:off x="6770154" y="4185901"/>
              <a:ext cx="1362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4472C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Max Value</a:t>
              </a:r>
              <a:endParaRPr lang="ko-KR" altLang="en-US" b="1" dirty="0">
                <a:solidFill>
                  <a:srgbClr val="4472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2493175-E7FE-4E89-8DB8-988A923110F0}"/>
              </a:ext>
            </a:extLst>
          </p:cNvPr>
          <p:cNvSpPr txBox="1"/>
          <p:nvPr/>
        </p:nvSpPr>
        <p:spPr>
          <a:xfrm>
            <a:off x="310331" y="222865"/>
            <a:ext cx="918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Instance Segmentation - YOLACT</a:t>
            </a:r>
          </a:p>
        </p:txBody>
      </p:sp>
    </p:spTree>
    <p:extLst>
      <p:ext uri="{BB962C8B-B14F-4D97-AF65-F5344CB8AC3E}">
        <p14:creationId xmlns:p14="http://schemas.microsoft.com/office/powerpoint/2010/main" val="264054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8C84F6B-BC05-4B67-B5E9-74484EC9830C}"/>
              </a:ext>
            </a:extLst>
          </p:cNvPr>
          <p:cNvGrpSpPr/>
          <p:nvPr/>
        </p:nvGrpSpPr>
        <p:grpSpPr>
          <a:xfrm>
            <a:off x="4337340" y="1445827"/>
            <a:ext cx="7318963" cy="2942818"/>
            <a:chOff x="3999967" y="2486973"/>
            <a:chExt cx="7318963" cy="294281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E76C1F9-AE31-4082-94F1-76FC79C367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99967" y="2486973"/>
              <a:ext cx="7318963" cy="2942818"/>
              <a:chOff x="4562706" y="3858032"/>
              <a:chExt cx="7318963" cy="2942818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53283E6D-FECE-4D05-979C-3860DF65E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62706" y="3858032"/>
                <a:ext cx="7318963" cy="2717150"/>
              </a:xfrm>
              <a:prstGeom prst="rect">
                <a:avLst/>
              </a:prstGeom>
            </p:spPr>
          </p:pic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BD788799-5F8A-4B89-89D9-D7FE28812D64}"/>
                  </a:ext>
                </a:extLst>
              </p:cNvPr>
              <p:cNvGrpSpPr/>
              <p:nvPr/>
            </p:nvGrpSpPr>
            <p:grpSpPr>
              <a:xfrm>
                <a:off x="8144399" y="6457950"/>
                <a:ext cx="155575" cy="342900"/>
                <a:chOff x="8144399" y="6457950"/>
                <a:chExt cx="155575" cy="342900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B561B294-9B27-4094-A445-1C15C839D94A}"/>
                    </a:ext>
                  </a:extLst>
                </p:cNvPr>
                <p:cNvSpPr/>
                <p:nvPr/>
              </p:nvSpPr>
              <p:spPr>
                <a:xfrm>
                  <a:off x="8144399" y="6508324"/>
                  <a:ext cx="155575" cy="1133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560A90EA-DC67-491C-9CEC-FA3019FB3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7850" y="6457950"/>
                  <a:ext cx="35721" cy="259481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CFF7EF4D-5483-4FC5-9591-9EC5ADC739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33571" y="6462156"/>
                  <a:ext cx="43654" cy="310119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2480FE15-0D17-465E-8D48-C7F54DAA04F5}"/>
                    </a:ext>
                  </a:extLst>
                </p:cNvPr>
                <p:cNvCxnSpPr/>
                <p:nvPr/>
              </p:nvCxnSpPr>
              <p:spPr>
                <a:xfrm>
                  <a:off x="8233571" y="6457950"/>
                  <a:ext cx="0" cy="3429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7FC1AB-4F45-43EA-B418-951FF292522F}"/>
                    </a:ext>
                  </a:extLst>
                </p:cNvPr>
                <p:cNvSpPr txBox="1"/>
                <p:nvPr/>
              </p:nvSpPr>
              <p:spPr>
                <a:xfrm>
                  <a:off x="8583577" y="2576381"/>
                  <a:ext cx="1215204" cy="2819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a14:m>
                  <a:r>
                    <a:rPr lang="en-US" altLang="ko-KR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)</a:t>
                  </a:r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F7FC1AB-4F45-43EA-B418-951FF29252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3577" y="2576381"/>
                  <a:ext cx="1215204" cy="281937"/>
                </a:xfrm>
                <a:prstGeom prst="rect">
                  <a:avLst/>
                </a:prstGeom>
                <a:blipFill>
                  <a:blip r:embed="rId5"/>
                  <a:stretch>
                    <a:fillRect l="-6500" t="-23913" r="-18500" b="-5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2F2A401-DDA5-419B-AC2F-444383BBAB97}"/>
              </a:ext>
            </a:extLst>
          </p:cNvPr>
          <p:cNvSpPr txBox="1">
            <a:spLocks/>
          </p:cNvSpPr>
          <p:nvPr/>
        </p:nvSpPr>
        <p:spPr>
          <a:xfrm>
            <a:off x="310331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YOLACT: </a:t>
            </a:r>
            <a:r>
              <a:rPr lang="en-US" altLang="ko-KR" b="1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Y</a:t>
            </a:r>
            <a:r>
              <a:rPr lang="en-US" altLang="ko-KR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ou </a:t>
            </a:r>
            <a:r>
              <a:rPr lang="en-US" altLang="ko-KR" b="1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O</a:t>
            </a:r>
            <a:r>
              <a:rPr lang="en-US" altLang="ko-KR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nly </a:t>
            </a:r>
            <a:r>
              <a:rPr lang="en-US" altLang="ko-KR" b="1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L</a:t>
            </a:r>
            <a:r>
              <a:rPr lang="en-US" altLang="ko-KR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ook </a:t>
            </a:r>
            <a:r>
              <a:rPr lang="en-US" altLang="ko-KR" b="1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A</a:t>
            </a:r>
            <a:r>
              <a:rPr lang="en-US" altLang="ko-KR" spc="-1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t </a:t>
            </a:r>
            <a:r>
              <a:rPr lang="en-US" altLang="ko-KR" b="1" spc="-100" dirty="0" err="1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C</a:t>
            </a:r>
            <a:r>
              <a:rPr lang="en-US" altLang="ko-KR" spc="-100" dirty="0" err="1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oefficien</a:t>
            </a:r>
            <a:r>
              <a:rPr lang="en-US" altLang="ko-KR" b="1" spc="-100" dirty="0" err="1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T</a:t>
            </a:r>
            <a:r>
              <a:rPr lang="en-US" altLang="ko-KR" spc="-100" dirty="0" err="1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s</a:t>
            </a:r>
            <a:endParaRPr lang="en-US" altLang="ko-KR" spc="-100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AA83CD-F197-4699-8CE8-810F554FC837}"/>
              </a:ext>
            </a:extLst>
          </p:cNvPr>
          <p:cNvGrpSpPr>
            <a:grpSpLocks noChangeAspect="1"/>
          </p:cNvGrpSpPr>
          <p:nvPr/>
        </p:nvGrpSpPr>
        <p:grpSpPr>
          <a:xfrm>
            <a:off x="472197" y="2047155"/>
            <a:ext cx="2742254" cy="2180418"/>
            <a:chOff x="5063303" y="1799998"/>
            <a:chExt cx="2320965" cy="185767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2A7C6D1-74E0-4AB3-A10E-C18FBFD4F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6341" r="2750"/>
            <a:stretch/>
          </p:blipFill>
          <p:spPr>
            <a:xfrm>
              <a:off x="5063303" y="1799998"/>
              <a:ext cx="2320965" cy="1629002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A0E3EE-AA8B-4BFF-B838-072BC7BE61AD}"/>
                </a:ext>
              </a:extLst>
            </p:cNvPr>
            <p:cNvSpPr/>
            <p:nvPr/>
          </p:nvSpPr>
          <p:spPr>
            <a:xfrm>
              <a:off x="5995391" y="3379600"/>
              <a:ext cx="629920" cy="2780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F7105EC-6FAA-411A-B284-66F3686BC0E0}"/>
              </a:ext>
            </a:extLst>
          </p:cNvPr>
          <p:cNvGrpSpPr>
            <a:grpSpLocks noChangeAspect="1"/>
          </p:cNvGrpSpPr>
          <p:nvPr/>
        </p:nvGrpSpPr>
        <p:grpSpPr>
          <a:xfrm>
            <a:off x="472197" y="4070058"/>
            <a:ext cx="2742254" cy="1352192"/>
            <a:chOff x="6453686" y="2508723"/>
            <a:chExt cx="4100610" cy="2021993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C2EADCA-AD21-4F8E-A3D7-9182F650A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53686" y="2798023"/>
              <a:ext cx="4100610" cy="1732693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09A715D-2CAD-444B-9D6F-1545DD4235A3}"/>
                </a:ext>
              </a:extLst>
            </p:cNvPr>
            <p:cNvSpPr/>
            <p:nvPr/>
          </p:nvSpPr>
          <p:spPr>
            <a:xfrm>
              <a:off x="8384421" y="2508723"/>
              <a:ext cx="755290" cy="353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8EFC821-59E3-4A8A-8134-5EE2F6915C0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6" t="28486" r="50311" b="16148"/>
          <a:stretch/>
        </p:blipFill>
        <p:spPr>
          <a:xfrm>
            <a:off x="5234058" y="4269411"/>
            <a:ext cx="2493114" cy="238224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CE8A59A-87BF-40BE-8AA2-41C63234D78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5" t="16723" r="27704" b="42698"/>
          <a:stretch/>
        </p:blipFill>
        <p:spPr>
          <a:xfrm>
            <a:off x="7816255" y="4356913"/>
            <a:ext cx="2209389" cy="2254410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C7CFD36-149B-4210-A305-BC205274726F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 flipV="1">
            <a:off x="3214451" y="2804402"/>
            <a:ext cx="1122889" cy="203848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86C6E0B-CF51-4092-9A3D-AAE905980737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 flipV="1">
            <a:off x="3214451" y="2804402"/>
            <a:ext cx="1122889" cy="19876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0AE5D81-8A98-4B5F-B2CF-D3893FE07117}"/>
              </a:ext>
            </a:extLst>
          </p:cNvPr>
          <p:cNvSpPr txBox="1"/>
          <p:nvPr/>
        </p:nvSpPr>
        <p:spPr>
          <a:xfrm>
            <a:off x="310331" y="222865"/>
            <a:ext cx="918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Instance Segmentation - YOLACT</a:t>
            </a:r>
          </a:p>
        </p:txBody>
      </p:sp>
    </p:spTree>
    <p:extLst>
      <p:ext uri="{BB962C8B-B14F-4D97-AF65-F5344CB8AC3E}">
        <p14:creationId xmlns:p14="http://schemas.microsoft.com/office/powerpoint/2010/main" val="4171941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852593" cy="908815"/>
            <a:chOff x="575803" y="482447"/>
            <a:chExt cx="12418415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2418415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2F07CD-67D4-4507-B5A8-8294B74B6E66}"/>
              </a:ext>
            </a:extLst>
          </p:cNvPr>
          <p:cNvSpPr/>
          <p:nvPr/>
        </p:nvSpPr>
        <p:spPr>
          <a:xfrm>
            <a:off x="3714580" y="2967335"/>
            <a:ext cx="47628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-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5400" b="1" spc="-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5400" b="1" spc="-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Running</a:t>
            </a:r>
            <a:endParaRPr lang="en-US" altLang="ko-KR" sz="5400" b="1" cap="none" spc="-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845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67990" y="-8200105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0765146" y="5165253"/>
              <a:ext cx="10980803" cy="2315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>
                <a:defRPr/>
              </a:pPr>
              <a:r>
                <a:rPr lang="en-US" altLang="ko-KR" sz="3600" b="1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Appendix – Annotation by </a:t>
              </a:r>
              <a:r>
                <a:rPr lang="en-US" altLang="ko-KR" sz="3600" b="1" dirty="0" err="1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labelme</a:t>
              </a:r>
              <a:endParaRPr lang="ko-KR" altLang="en-US" sz="3200" b="1" baseline="0" dirty="0">
                <a:solidFill>
                  <a:srgbClr val="1454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6" t="-1" r="23937" b="472"/>
          <a:stretch/>
        </p:blipFill>
        <p:spPr>
          <a:xfrm>
            <a:off x="1377680" y="2741854"/>
            <a:ext cx="2137810" cy="11289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EB35EB-97E7-4790-9A6A-24D5E3630798}"/>
              </a:ext>
            </a:extLst>
          </p:cNvPr>
          <p:cNvSpPr txBox="1"/>
          <p:nvPr/>
        </p:nvSpPr>
        <p:spPr>
          <a:xfrm>
            <a:off x="9450847" y="5816147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Dahyun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Kim</a:t>
            </a:r>
          </a:p>
        </p:txBody>
      </p:sp>
    </p:spTree>
    <p:extLst>
      <p:ext uri="{BB962C8B-B14F-4D97-AF65-F5344CB8AC3E}">
        <p14:creationId xmlns:p14="http://schemas.microsoft.com/office/powerpoint/2010/main" val="134895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0AE5D81-8A98-4B5F-B2CF-D3893FE07117}"/>
              </a:ext>
            </a:extLst>
          </p:cNvPr>
          <p:cNvSpPr txBox="1"/>
          <p:nvPr/>
        </p:nvSpPr>
        <p:spPr>
          <a:xfrm>
            <a:off x="310331" y="222865"/>
            <a:ext cx="918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ea typeface="나눔스퀘어_ac ExtraBold" panose="020B0600000101010101" pitchFamily="50" charset="-127"/>
              </a:rPr>
              <a:t>기본 환경 세팅 </a:t>
            </a:r>
            <a:r>
              <a:rPr lang="en-US" altLang="ko-KR" dirty="0">
                <a:ea typeface="나눔스퀘어_ac ExtraBold" panose="020B0600000101010101" pitchFamily="50" charset="-127"/>
              </a:rPr>
              <a:t>– </a:t>
            </a:r>
            <a:r>
              <a:rPr lang="en-US" altLang="ko-KR" dirty="0" err="1">
                <a:ea typeface="나눔스퀘어_ac ExtraBold" panose="020B0600000101010101" pitchFamily="50" charset="-127"/>
              </a:rPr>
              <a:t>labelme</a:t>
            </a:r>
            <a:r>
              <a:rPr lang="en-US" altLang="ko-KR" dirty="0"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ea typeface="나눔스퀘어_ac ExtraBold" panose="020B0600000101010101" pitchFamily="50" charset="-127"/>
              </a:rPr>
              <a:t>설치</a:t>
            </a:r>
            <a:endParaRPr lang="en-US" altLang="ko-KR" dirty="0">
              <a:ea typeface="나눔스퀘어_ac ExtraBold" panose="020B0600000101010101" pitchFamily="50" charset="-127"/>
            </a:endParaRPr>
          </a:p>
        </p:txBody>
      </p:sp>
      <p:sp>
        <p:nvSpPr>
          <p:cNvPr id="38" name="Google Shape;162;p1">
            <a:extLst>
              <a:ext uri="{FF2B5EF4-FFF2-40B4-BE49-F238E27FC236}">
                <a16:creationId xmlns:a16="http://schemas.microsoft.com/office/drawing/2014/main" id="{3A427DA0-53DC-84F4-1E9E-34165CE83D8D}"/>
              </a:ext>
            </a:extLst>
          </p:cNvPr>
          <p:cNvSpPr/>
          <p:nvPr/>
        </p:nvSpPr>
        <p:spPr>
          <a:xfrm>
            <a:off x="412341" y="1196583"/>
            <a:ext cx="10285156" cy="48012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800" b="1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labelme</a:t>
            </a:r>
            <a:r>
              <a:rPr lang="ko-KR" altLang="en-US" sz="18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는 </a:t>
            </a:r>
            <a:r>
              <a:rPr lang="en-US" altLang="ko-KR" sz="18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OD/Segmentation</a:t>
            </a:r>
            <a:r>
              <a:rPr lang="ko-KR" altLang="en-US" sz="18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용 </a:t>
            </a:r>
            <a:r>
              <a:rPr lang="ko-KR" altLang="en-US" sz="1800" b="1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라벨링</a:t>
            </a:r>
            <a:r>
              <a:rPr lang="ko-KR" altLang="en-US" sz="18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툴이며 설치 시 필요 패키지들을 먼저 </a:t>
            </a:r>
            <a:r>
              <a:rPr lang="ko-KR" altLang="en-US" sz="1800" b="1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설치해야함</a:t>
            </a:r>
            <a:r>
              <a:rPr lang="en-US" altLang="ko-KR" sz="18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.</a:t>
            </a:r>
            <a:r>
              <a:rPr lang="ko-KR" altLang="en-US" sz="18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</a:t>
            </a:r>
            <a:endParaRPr lang="en-US" altLang="ko-KR" sz="1800" b="1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</a:t>
            </a:r>
            <a:r>
              <a:rPr lang="ko-KR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※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</a:t>
            </a:r>
            <a:r>
              <a:rPr lang="en-US" altLang="ko-KR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labelme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</a:t>
            </a:r>
            <a:r>
              <a:rPr lang="en-US" altLang="ko-KR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Github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: 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  <a:hlinkClick r:id="rId5"/>
              </a:rPr>
              <a:t>https://github.com/wkentaro/labelme</a:t>
            </a: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1.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가상환경 생성 및 가상환경 실행</a:t>
            </a:r>
            <a:endParaRPr lang="en-US" altLang="ko-KR" b="1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 - </a:t>
            </a:r>
            <a:r>
              <a:rPr lang="en-US" altLang="ko-KR" sz="1800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conda</a:t>
            </a: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create -n </a:t>
            </a:r>
            <a:r>
              <a:rPr lang="en-US" altLang="ko-KR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labelme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python=3.8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 - </a:t>
            </a:r>
            <a:r>
              <a:rPr lang="en-US" altLang="ko-KR" sz="1800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conda</a:t>
            </a: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activate </a:t>
            </a:r>
            <a:r>
              <a:rPr lang="en-US" altLang="ko-KR" sz="1800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labelme</a:t>
            </a: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2. </a:t>
            </a:r>
            <a:r>
              <a:rPr lang="ko-KR" altLang="en-US" sz="18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생성 가상환경 내 필요 패키지 설치</a:t>
            </a:r>
            <a:endParaRPr lang="en-US" altLang="ko-KR" sz="1800" b="1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 - </a:t>
            </a:r>
            <a:r>
              <a:rPr lang="en-US" altLang="ko-KR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conda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install –c </a:t>
            </a:r>
            <a:r>
              <a:rPr lang="en-US" altLang="ko-KR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conda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-forge pyside2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 - </a:t>
            </a:r>
            <a:r>
              <a:rPr lang="en-US" altLang="ko-KR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conda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install </a:t>
            </a:r>
            <a:r>
              <a:rPr lang="en-US" altLang="ko-KR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pyqt</a:t>
            </a: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 - pip install pyqt5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</a:t>
            </a: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3.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생성 가상환경 내에서 </a:t>
            </a:r>
            <a:r>
              <a:rPr lang="en-US" altLang="ko-KR" b="1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labelImg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설치</a:t>
            </a:r>
            <a:endParaRPr lang="en-US" altLang="ko-KR" b="1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 - pip install </a:t>
            </a:r>
            <a:r>
              <a:rPr lang="en-US" altLang="ko-KR" sz="1800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labelme</a:t>
            </a: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4.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생성 가상환경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내에서 </a:t>
            </a:r>
            <a:r>
              <a:rPr lang="en-US" altLang="ko-KR" b="1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labelme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실행</a:t>
            </a:r>
            <a:endParaRPr lang="en-US" altLang="ko-KR" b="1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 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- </a:t>
            </a:r>
            <a:r>
              <a:rPr lang="en-US" altLang="ko-KR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labelme</a:t>
            </a: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4AD398-E25D-5A59-ABB8-91E6609A84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148"/>
          <a:stretch/>
        </p:blipFill>
        <p:spPr>
          <a:xfrm>
            <a:off x="682169" y="6234505"/>
            <a:ext cx="6420380" cy="2734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306BFB9-D887-59EA-AE29-F6AFEBBB6FB1}"/>
              </a:ext>
            </a:extLst>
          </p:cNvPr>
          <p:cNvSpPr/>
          <p:nvPr/>
        </p:nvSpPr>
        <p:spPr>
          <a:xfrm>
            <a:off x="682169" y="6169576"/>
            <a:ext cx="1242324" cy="355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83CE343-31D7-68CF-0DA3-6D99B89200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790" y="4687403"/>
            <a:ext cx="3313814" cy="2012335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EC1973B-F26E-57B6-F837-3F521CFD5BA0}"/>
              </a:ext>
            </a:extLst>
          </p:cNvPr>
          <p:cNvSpPr/>
          <p:nvPr/>
        </p:nvSpPr>
        <p:spPr>
          <a:xfrm>
            <a:off x="7368363" y="6169576"/>
            <a:ext cx="510363" cy="273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856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0AE5D81-8A98-4B5F-B2CF-D3893FE07117}"/>
              </a:ext>
            </a:extLst>
          </p:cNvPr>
          <p:cNvSpPr txBox="1"/>
          <p:nvPr/>
        </p:nvSpPr>
        <p:spPr>
          <a:xfrm>
            <a:off x="310331" y="222865"/>
            <a:ext cx="918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1. </a:t>
            </a:r>
            <a:r>
              <a:rPr lang="en-US" altLang="ko-KR" dirty="0" err="1">
                <a:ea typeface="나눔스퀘어_ac ExtraBold" panose="020B0600000101010101" pitchFamily="50" charset="-127"/>
              </a:rPr>
              <a:t>Labelme</a:t>
            </a:r>
            <a:r>
              <a:rPr lang="en-US" altLang="ko-KR" dirty="0"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ea typeface="나눔스퀘어_ac ExtraBold" panose="020B0600000101010101" pitchFamily="50" charset="-127"/>
              </a:rPr>
              <a:t>기능 </a:t>
            </a:r>
            <a:r>
              <a:rPr lang="en-US" altLang="ko-KR" dirty="0">
                <a:ea typeface="나눔스퀘어_ac ExtraBold" panose="020B0600000101010101" pitchFamily="50" charset="-127"/>
              </a:rPr>
              <a:t>– </a:t>
            </a:r>
            <a:r>
              <a:rPr lang="ko-KR" altLang="en-US" dirty="0">
                <a:ea typeface="나눔스퀘어_ac ExtraBold" panose="020B0600000101010101" pitchFamily="50" charset="-127"/>
              </a:rPr>
              <a:t>파일 및 디렉토리 열기</a:t>
            </a:r>
            <a:endParaRPr lang="en-US" altLang="ko-KR" dirty="0"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7352DD-C868-9430-06EA-B593F029E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660" y="1232831"/>
            <a:ext cx="9095201" cy="552312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7B21FD-0D90-8684-8DF8-20A502F62CD9}"/>
              </a:ext>
            </a:extLst>
          </p:cNvPr>
          <p:cNvSpPr/>
          <p:nvPr/>
        </p:nvSpPr>
        <p:spPr>
          <a:xfrm>
            <a:off x="1485234" y="1525866"/>
            <a:ext cx="362615" cy="317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C513B0-7B55-1D0D-FA53-0A52FA586DC8}"/>
              </a:ext>
            </a:extLst>
          </p:cNvPr>
          <p:cNvSpPr/>
          <p:nvPr/>
        </p:nvSpPr>
        <p:spPr>
          <a:xfrm>
            <a:off x="1489997" y="1876424"/>
            <a:ext cx="362615" cy="390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B057FF-CE2C-82FF-B12F-421E5768967E}"/>
              </a:ext>
            </a:extLst>
          </p:cNvPr>
          <p:cNvSpPr/>
          <p:nvPr/>
        </p:nvSpPr>
        <p:spPr>
          <a:xfrm>
            <a:off x="2676781" y="1491832"/>
            <a:ext cx="1995948" cy="381931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 </a:t>
            </a:r>
            <a:r>
              <a:rPr lang="ko-KR" altLang="en-US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한장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열기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B60CE6-F234-B68B-EA9F-5A2DD2E8A1F0}"/>
              </a:ext>
            </a:extLst>
          </p:cNvPr>
          <p:cNvSpPr/>
          <p:nvPr/>
        </p:nvSpPr>
        <p:spPr>
          <a:xfrm>
            <a:off x="2676781" y="2071686"/>
            <a:ext cx="1995948" cy="381931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폴더 가져오기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58DDB937-A2D4-D0CC-2FD7-B641A120A3C0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1847849" y="1682798"/>
            <a:ext cx="828932" cy="167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55C002E4-DD0C-8A86-E670-248EE0229940}"/>
              </a:ext>
            </a:extLst>
          </p:cNvPr>
          <p:cNvCxnSpPr>
            <a:endCxn id="20" idx="1"/>
          </p:cNvCxnSpPr>
          <p:nvPr/>
        </p:nvCxnSpPr>
        <p:spPr>
          <a:xfrm>
            <a:off x="1876423" y="2071686"/>
            <a:ext cx="800358" cy="19096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4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0AE5D81-8A98-4B5F-B2CF-D3893FE07117}"/>
              </a:ext>
            </a:extLst>
          </p:cNvPr>
          <p:cNvSpPr txBox="1"/>
          <p:nvPr/>
        </p:nvSpPr>
        <p:spPr>
          <a:xfrm>
            <a:off x="310331" y="222865"/>
            <a:ext cx="918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1. </a:t>
            </a:r>
            <a:r>
              <a:rPr lang="en-US" altLang="ko-KR" dirty="0" err="1">
                <a:ea typeface="나눔스퀘어_ac ExtraBold" panose="020B0600000101010101" pitchFamily="50" charset="-127"/>
              </a:rPr>
              <a:t>Labelme</a:t>
            </a:r>
            <a:r>
              <a:rPr lang="en-US" altLang="ko-KR" dirty="0"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ea typeface="나눔스퀘어_ac ExtraBold" panose="020B0600000101010101" pitchFamily="50" charset="-127"/>
              </a:rPr>
              <a:t>기능 </a:t>
            </a:r>
            <a:r>
              <a:rPr lang="en-US" altLang="ko-KR" dirty="0">
                <a:ea typeface="나눔스퀘어_ac ExtraBold" panose="020B0600000101010101" pitchFamily="50" charset="-127"/>
              </a:rPr>
              <a:t>– </a:t>
            </a:r>
            <a:r>
              <a:rPr lang="en-US" altLang="ko-KR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rPr>
              <a:t>Open Dir </a:t>
            </a:r>
            <a:r>
              <a:rPr lang="ko-KR" altLang="en-US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rPr>
              <a:t>및 단축키</a:t>
            </a:r>
            <a:endParaRPr lang="en-US" altLang="ko-KR" dirty="0"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541BAE-2B5F-D79F-355D-49A36A13C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" y="1147945"/>
            <a:ext cx="8855902" cy="524454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CACEDA-D789-4666-9F5C-3872555B5A8B}"/>
              </a:ext>
            </a:extLst>
          </p:cNvPr>
          <p:cNvSpPr/>
          <p:nvPr/>
        </p:nvSpPr>
        <p:spPr>
          <a:xfrm>
            <a:off x="7496829" y="5020475"/>
            <a:ext cx="1446996" cy="1297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8" name="표 11">
            <a:extLst>
              <a:ext uri="{FF2B5EF4-FFF2-40B4-BE49-F238E27FC236}">
                <a16:creationId xmlns:a16="http://schemas.microsoft.com/office/drawing/2014/main" id="{EDCB8DB2-C890-B9F8-5F11-E4D480EA8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592888"/>
              </p:ext>
            </p:extLst>
          </p:nvPr>
        </p:nvGraphicFramePr>
        <p:xfrm>
          <a:off x="9166233" y="2889777"/>
          <a:ext cx="293784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922">
                  <a:extLst>
                    <a:ext uri="{9D8B030D-6E8A-4147-A177-3AD203B41FA5}">
                      <a16:colId xmlns:a16="http://schemas.microsoft.com/office/drawing/2014/main" val="4276676226"/>
                    </a:ext>
                  </a:extLst>
                </a:gridCol>
                <a:gridCol w="1468922">
                  <a:extLst>
                    <a:ext uri="{9D8B030D-6E8A-4147-A177-3AD203B41FA5}">
                      <a16:colId xmlns:a16="http://schemas.microsoft.com/office/drawing/2014/main" val="3423091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단축키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7847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다음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1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이전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682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Ctrl + N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Draw Polygon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12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Ctrl + R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Draw Rectangle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5130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Ctrl + Z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Undo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313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Ctrl + J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Edit Polygon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739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139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0AE5D81-8A98-4B5F-B2CF-D3893FE07117}"/>
              </a:ext>
            </a:extLst>
          </p:cNvPr>
          <p:cNvSpPr txBox="1"/>
          <p:nvPr/>
        </p:nvSpPr>
        <p:spPr>
          <a:xfrm>
            <a:off x="310331" y="222865"/>
            <a:ext cx="918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1. </a:t>
            </a:r>
            <a:r>
              <a:rPr lang="en-US" altLang="ko-KR" dirty="0" err="1">
                <a:ea typeface="나눔스퀘어_ac ExtraBold" panose="020B0600000101010101" pitchFamily="50" charset="-127"/>
              </a:rPr>
              <a:t>Labelme</a:t>
            </a:r>
            <a:r>
              <a:rPr lang="en-US" altLang="ko-KR" dirty="0"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ea typeface="나눔스퀘어_ac ExtraBold" panose="020B0600000101010101" pitchFamily="50" charset="-127"/>
              </a:rPr>
              <a:t>기능 </a:t>
            </a:r>
            <a:r>
              <a:rPr lang="en-US" altLang="ko-KR" dirty="0">
                <a:ea typeface="나눔스퀘어_ac ExtraBold" panose="020B0600000101010101" pitchFamily="50" charset="-127"/>
              </a:rPr>
              <a:t>– </a:t>
            </a:r>
            <a:r>
              <a:rPr lang="ko-KR" altLang="en-US" dirty="0">
                <a:ea typeface="나눔스퀘어_ac ExtraBold" panose="020B0600000101010101" pitchFamily="50" charset="-127"/>
              </a:rPr>
              <a:t>자동 저장 모드</a:t>
            </a:r>
            <a:endParaRPr lang="en-US" altLang="ko-KR" dirty="0"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A6D588-B88E-608B-8BC4-058922062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744" y="1347367"/>
            <a:ext cx="9247496" cy="54743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7FF880-5FC1-DFA1-6C34-542116858ED1}"/>
              </a:ext>
            </a:extLst>
          </p:cNvPr>
          <p:cNvSpPr/>
          <p:nvPr/>
        </p:nvSpPr>
        <p:spPr>
          <a:xfrm>
            <a:off x="1288058" y="2632359"/>
            <a:ext cx="1548448" cy="157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005692-C9D6-4B7E-6CA8-70383259B774}"/>
              </a:ext>
            </a:extLst>
          </p:cNvPr>
          <p:cNvSpPr txBox="1"/>
          <p:nvPr/>
        </p:nvSpPr>
        <p:spPr>
          <a:xfrm>
            <a:off x="408214" y="1074525"/>
            <a:ext cx="7849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저장을 수동적으로 하지 않고 이전</a:t>
            </a:r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다음 이미지로 넘어가면 자동적으로 저장하는 모드</a:t>
            </a:r>
          </a:p>
        </p:txBody>
      </p:sp>
    </p:spTree>
    <p:extLst>
      <p:ext uri="{BB962C8B-B14F-4D97-AF65-F5344CB8AC3E}">
        <p14:creationId xmlns:p14="http://schemas.microsoft.com/office/powerpoint/2010/main" val="3266911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67990" y="-8200105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0765146" y="5694995"/>
              <a:ext cx="10980803" cy="1255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>
                <a:defRPr/>
              </a:pPr>
              <a:r>
                <a:rPr lang="en-US" altLang="ko-KR" sz="3600" b="1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Semantic Segmentation</a:t>
              </a:r>
              <a:endParaRPr lang="ko-KR" altLang="en-US" sz="3200" b="1" baseline="0" dirty="0">
                <a:solidFill>
                  <a:srgbClr val="1454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6" t="-1" r="23937" b="472"/>
          <a:stretch/>
        </p:blipFill>
        <p:spPr>
          <a:xfrm>
            <a:off x="1377680" y="2741854"/>
            <a:ext cx="2137810" cy="11289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EB35EB-97E7-4790-9A6A-24D5E3630798}"/>
              </a:ext>
            </a:extLst>
          </p:cNvPr>
          <p:cNvSpPr txBox="1"/>
          <p:nvPr/>
        </p:nvSpPr>
        <p:spPr>
          <a:xfrm>
            <a:off x="9450847" y="5816147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Dahyun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Kim</a:t>
            </a:r>
          </a:p>
        </p:txBody>
      </p:sp>
    </p:spTree>
    <p:extLst>
      <p:ext uri="{BB962C8B-B14F-4D97-AF65-F5344CB8AC3E}">
        <p14:creationId xmlns:p14="http://schemas.microsoft.com/office/powerpoint/2010/main" val="4134660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0AE5D81-8A98-4B5F-B2CF-D3893FE07117}"/>
              </a:ext>
            </a:extLst>
          </p:cNvPr>
          <p:cNvSpPr txBox="1"/>
          <p:nvPr/>
        </p:nvSpPr>
        <p:spPr>
          <a:xfrm>
            <a:off x="310331" y="222865"/>
            <a:ext cx="918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1. </a:t>
            </a:r>
            <a:r>
              <a:rPr lang="en-US" altLang="ko-KR" dirty="0" err="1">
                <a:ea typeface="나눔스퀘어_ac ExtraBold" panose="020B0600000101010101" pitchFamily="50" charset="-127"/>
              </a:rPr>
              <a:t>Labelme</a:t>
            </a:r>
            <a:r>
              <a:rPr lang="en-US" altLang="ko-KR" dirty="0"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ea typeface="나눔스퀘어_ac ExtraBold" panose="020B0600000101010101" pitchFamily="50" charset="-127"/>
              </a:rPr>
              <a:t>기능 </a:t>
            </a:r>
            <a:r>
              <a:rPr lang="en-US" altLang="ko-KR" dirty="0">
                <a:ea typeface="나눔스퀘어_ac ExtraBold" panose="020B0600000101010101" pitchFamily="50" charset="-127"/>
              </a:rPr>
              <a:t>– </a:t>
            </a:r>
            <a:r>
              <a:rPr lang="ko-KR" altLang="en-US" dirty="0">
                <a:ea typeface="나눔스퀘어_ac ExtraBold" panose="020B0600000101010101" pitchFamily="50" charset="-127"/>
              </a:rPr>
              <a:t>저장 위치</a:t>
            </a:r>
            <a:endParaRPr lang="en-US" altLang="ko-KR" dirty="0"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005692-C9D6-4B7E-6CA8-70383259B774}"/>
              </a:ext>
            </a:extLst>
          </p:cNvPr>
          <p:cNvSpPr txBox="1"/>
          <p:nvPr/>
        </p:nvSpPr>
        <p:spPr>
          <a:xfrm>
            <a:off x="320291" y="1120692"/>
            <a:ext cx="11783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YOLACT </a:t>
            </a:r>
            <a:r>
              <a:rPr lang="ko-KR" altLang="en-US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학습을 위해서는 데이터를 </a:t>
            </a:r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COCO Dataset  </a:t>
            </a:r>
            <a:r>
              <a:rPr lang="ko-KR" altLang="en-US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형태로 변환을 해 </a:t>
            </a:r>
            <a:r>
              <a:rPr lang="ko-KR" altLang="en-US" sz="1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줘야하는데</a:t>
            </a:r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 때 이미지와 </a:t>
            </a:r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en-US" altLang="ko-KR" sz="1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</a:t>
            </a:r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라벨 모두 한 폴더 내에 </a:t>
            </a:r>
            <a:r>
              <a:rPr lang="ko-KR" altLang="en-US" sz="1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존재해야함</a:t>
            </a:r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File -&gt; Save With Image Data </a:t>
            </a:r>
            <a:r>
              <a:rPr lang="ko-KR" altLang="en-US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체크 해 두면 같은 폴더 내에 저장이 됨</a:t>
            </a:r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또는 </a:t>
            </a:r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Change Output Dir </a:t>
            </a:r>
            <a:r>
              <a:rPr lang="ko-KR" altLang="en-US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해서 같은 폴더로 설정도 가능함</a:t>
            </a:r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7FFEFA-B492-4E44-114B-688AD5C4C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873" y="1767053"/>
            <a:ext cx="8441196" cy="509094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2407E7-3EA8-5531-3198-F33CD47D62B8}"/>
              </a:ext>
            </a:extLst>
          </p:cNvPr>
          <p:cNvSpPr/>
          <p:nvPr/>
        </p:nvSpPr>
        <p:spPr>
          <a:xfrm>
            <a:off x="1642189" y="3303037"/>
            <a:ext cx="1548448" cy="317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084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0AE5D81-8A98-4B5F-B2CF-D3893FE07117}"/>
              </a:ext>
            </a:extLst>
          </p:cNvPr>
          <p:cNvSpPr txBox="1"/>
          <p:nvPr/>
        </p:nvSpPr>
        <p:spPr>
          <a:xfrm>
            <a:off x="310331" y="222865"/>
            <a:ext cx="918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1. </a:t>
            </a:r>
            <a:r>
              <a:rPr lang="en-US" altLang="ko-KR" dirty="0" err="1">
                <a:ea typeface="나눔스퀘어_ac ExtraBold" panose="020B0600000101010101" pitchFamily="50" charset="-127"/>
              </a:rPr>
              <a:t>Labelme</a:t>
            </a:r>
            <a:r>
              <a:rPr lang="ko-KR" altLang="en-US" dirty="0">
                <a:ea typeface="나눔스퀘어_ac ExtraBold" panose="020B0600000101010101" pitchFamily="50" charset="-127"/>
              </a:rPr>
              <a:t>를 활용한 </a:t>
            </a:r>
            <a:r>
              <a:rPr lang="ko-KR" altLang="en-US" dirty="0" err="1">
                <a:ea typeface="나눔스퀘어_ac ExtraBold" panose="020B0600000101010101" pitchFamily="50" charset="-127"/>
              </a:rPr>
              <a:t>라벨링</a:t>
            </a:r>
            <a:endParaRPr lang="en-US" altLang="ko-KR" dirty="0"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005692-C9D6-4B7E-6CA8-70383259B774}"/>
              </a:ext>
            </a:extLst>
          </p:cNvPr>
          <p:cNvSpPr txBox="1"/>
          <p:nvPr/>
        </p:nvSpPr>
        <p:spPr>
          <a:xfrm>
            <a:off x="408214" y="1074525"/>
            <a:ext cx="7849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Ctrl + N</a:t>
            </a:r>
            <a:r>
              <a:rPr lang="ko-KR" altLang="en-US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눌러 점들을 찍어 </a:t>
            </a:r>
            <a:r>
              <a:rPr lang="ko-KR" altLang="en-US" sz="1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폴리곤</a:t>
            </a:r>
            <a:r>
              <a:rPr lang="ko-KR" altLang="en-US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형태를 만든 뒤 라벨을 부여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0CB1B1-1F5A-7832-1015-DFA8ADFBA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9" y="1395911"/>
            <a:ext cx="8812644" cy="523922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D7E8846-8898-2679-FD1C-D9DF624AE0BF}"/>
              </a:ext>
            </a:extLst>
          </p:cNvPr>
          <p:cNvSpPr/>
          <p:nvPr/>
        </p:nvSpPr>
        <p:spPr>
          <a:xfrm>
            <a:off x="9097345" y="2289947"/>
            <a:ext cx="317240" cy="401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443A42-8C65-27EA-9DE0-39B52A398398}"/>
              </a:ext>
            </a:extLst>
          </p:cNvPr>
          <p:cNvSpPr/>
          <p:nvPr/>
        </p:nvSpPr>
        <p:spPr>
          <a:xfrm>
            <a:off x="9492490" y="2010747"/>
            <a:ext cx="2286000" cy="8677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이미지 하나당 한 개의 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en-US" altLang="ko-KR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1A1A4C-BEBB-D101-FEEF-38E2A519A134}"/>
              </a:ext>
            </a:extLst>
          </p:cNvPr>
          <p:cNvSpPr txBox="1"/>
          <p:nvPr/>
        </p:nvSpPr>
        <p:spPr>
          <a:xfrm>
            <a:off x="9186958" y="3259723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예시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252E4CE-42B7-2608-0A35-4EDFC4394E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1762"/>
          <a:stretch/>
        </p:blipFill>
        <p:spPr>
          <a:xfrm>
            <a:off x="9969684" y="3259723"/>
            <a:ext cx="1691966" cy="330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28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67990" y="-8200105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8486379" y="5694995"/>
              <a:ext cx="13259570" cy="1255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>
                <a:defRPr/>
              </a:pPr>
              <a:r>
                <a:rPr lang="en-US" altLang="ko-KR" sz="3600" b="1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Appendix – Train YOLACT</a:t>
              </a:r>
              <a:endParaRPr lang="ko-KR" altLang="en-US" sz="3200" b="1" baseline="0" dirty="0">
                <a:solidFill>
                  <a:srgbClr val="1454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6" t="-1" r="23937" b="472"/>
          <a:stretch/>
        </p:blipFill>
        <p:spPr>
          <a:xfrm>
            <a:off x="1377680" y="2741854"/>
            <a:ext cx="2137810" cy="11289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EB35EB-97E7-4790-9A6A-24D5E3630798}"/>
              </a:ext>
            </a:extLst>
          </p:cNvPr>
          <p:cNvSpPr txBox="1"/>
          <p:nvPr/>
        </p:nvSpPr>
        <p:spPr>
          <a:xfrm>
            <a:off x="9450847" y="5816147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Dahyun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Kim</a:t>
            </a:r>
          </a:p>
        </p:txBody>
      </p:sp>
    </p:spTree>
    <p:extLst>
      <p:ext uri="{BB962C8B-B14F-4D97-AF65-F5344CB8AC3E}">
        <p14:creationId xmlns:p14="http://schemas.microsoft.com/office/powerpoint/2010/main" val="3696537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0AE5D81-8A98-4B5F-B2CF-D3893FE07117}"/>
              </a:ext>
            </a:extLst>
          </p:cNvPr>
          <p:cNvSpPr txBox="1"/>
          <p:nvPr/>
        </p:nvSpPr>
        <p:spPr>
          <a:xfrm>
            <a:off x="310331" y="222865"/>
            <a:ext cx="918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1. .</a:t>
            </a:r>
            <a:r>
              <a:rPr lang="en-US" altLang="ko-KR" dirty="0" err="1">
                <a:ea typeface="나눔스퀘어_ac ExtraBold" panose="020B0600000101010101" pitchFamily="50" charset="-127"/>
              </a:rPr>
              <a:t>json</a:t>
            </a:r>
            <a:r>
              <a:rPr lang="en-US" altLang="ko-KR" dirty="0"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ea typeface="나눔스퀘어_ac ExtraBold" panose="020B0600000101010101" pitchFamily="50" charset="-127"/>
              </a:rPr>
              <a:t>라벨 파일 </a:t>
            </a:r>
            <a:r>
              <a:rPr lang="en-US" altLang="ko-KR" dirty="0">
                <a:ea typeface="나눔스퀘어_ac ExtraBold" panose="020B0600000101010101" pitchFamily="50" charset="-127"/>
              </a:rPr>
              <a:t>→ coco </a:t>
            </a:r>
            <a:r>
              <a:rPr lang="ko-KR" altLang="en-US" dirty="0">
                <a:ea typeface="나눔스퀘어_ac ExtraBold" panose="020B0600000101010101" pitchFamily="50" charset="-127"/>
              </a:rPr>
              <a:t>데이터 형식으로 변환</a:t>
            </a:r>
            <a:endParaRPr lang="en-US" altLang="ko-KR" dirty="0">
              <a:ea typeface="나눔스퀘어_ac ExtraBold" panose="020B0600000101010101" pitchFamily="50" charset="-127"/>
            </a:endParaRPr>
          </a:p>
        </p:txBody>
      </p:sp>
      <p:sp>
        <p:nvSpPr>
          <p:cNvPr id="11" name="Google Shape;162;p1">
            <a:extLst>
              <a:ext uri="{FF2B5EF4-FFF2-40B4-BE49-F238E27FC236}">
                <a16:creationId xmlns:a16="http://schemas.microsoft.com/office/drawing/2014/main" id="{77B3348D-AE8D-D7DA-B9BF-07D0DB5C000C}"/>
              </a:ext>
            </a:extLst>
          </p:cNvPr>
          <p:cNvSpPr/>
          <p:nvPr/>
        </p:nvSpPr>
        <p:spPr>
          <a:xfrm>
            <a:off x="412341" y="1196583"/>
            <a:ext cx="10285156" cy="48012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YOLACT</a:t>
            </a:r>
            <a:r>
              <a:rPr lang="ko-KR" altLang="en-US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를 학습시키기 위해서는 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JSON </a:t>
            </a:r>
            <a:r>
              <a:rPr lang="ko-KR" altLang="en-US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형태 파일을 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COCO </a:t>
            </a:r>
            <a:r>
              <a:rPr lang="ko-KR" altLang="en-US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데이터 형식으로 </a:t>
            </a:r>
            <a:r>
              <a:rPr lang="ko-KR" altLang="en-US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변환해야함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.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※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labelme2coco </a:t>
            </a:r>
            <a:r>
              <a:rPr lang="en-US" altLang="ko-KR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Github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: 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  <a:hlinkClick r:id="rId5"/>
              </a:rPr>
              <a:t>https://github.com/Tony607/labelme2coco</a:t>
            </a: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1. </a:t>
            </a:r>
            <a:r>
              <a:rPr lang="en-US" altLang="ko-KR" b="1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labelme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설치된 가상환경 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Activate</a:t>
            </a: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 - </a:t>
            </a:r>
            <a:r>
              <a:rPr lang="en-US" altLang="ko-KR" sz="1800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conda</a:t>
            </a: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activate </a:t>
            </a:r>
            <a:r>
              <a:rPr lang="en-US" altLang="ko-KR" sz="1800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labelme</a:t>
            </a: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2. labelme2coco Git Clone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 - git clone 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  <a:hlinkClick r:id="rId5"/>
              </a:rPr>
              <a:t>https://github.com/Tony607/labelme2coco</a:t>
            </a: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</a:t>
            </a: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3. labelme2coco/images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폴더 안에 이미지 파일 및 </a:t>
            </a:r>
            <a:r>
              <a:rPr lang="en-US" altLang="ko-KR" b="1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json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파일 넣기</a:t>
            </a:r>
            <a:endParaRPr lang="en-US" altLang="ko-KR" b="1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b="1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 </a:t>
            </a: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4. labelme2coco/labelme2coco.py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실행</a:t>
            </a:r>
            <a:endParaRPr lang="en-US" altLang="ko-KR" b="1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 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- python labelme2coco.py images</a:t>
            </a:r>
          </a:p>
          <a:p>
            <a:pPr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  → </a:t>
            </a:r>
            <a:r>
              <a:rPr lang="en-US" altLang="ko-KR" b="1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trainval.json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생성됨</a:t>
            </a:r>
            <a:endParaRPr lang="en-US" altLang="ko-KR" b="1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5AFFEA-EC2A-6BD6-7C75-361A529CDD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192"/>
          <a:stretch/>
        </p:blipFill>
        <p:spPr>
          <a:xfrm>
            <a:off x="8050165" y="2724743"/>
            <a:ext cx="4053912" cy="218625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29E2F51-2F1F-D7DC-8A6B-B4273362EB62}"/>
              </a:ext>
            </a:extLst>
          </p:cNvPr>
          <p:cNvSpPr/>
          <p:nvPr/>
        </p:nvSpPr>
        <p:spPr>
          <a:xfrm>
            <a:off x="7612704" y="3735718"/>
            <a:ext cx="251926" cy="201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2094AEE-4D53-5416-9BF6-12D0FA13F9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57" y="5242302"/>
            <a:ext cx="10160517" cy="2946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B77CF91-DC9D-7B62-69DC-3772D384AD42}"/>
              </a:ext>
            </a:extLst>
          </p:cNvPr>
          <p:cNvSpPr/>
          <p:nvPr/>
        </p:nvSpPr>
        <p:spPr>
          <a:xfrm>
            <a:off x="710922" y="5242303"/>
            <a:ext cx="1052882" cy="294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1428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0AE5D81-8A98-4B5F-B2CF-D3893FE07117}"/>
              </a:ext>
            </a:extLst>
          </p:cNvPr>
          <p:cNvSpPr txBox="1"/>
          <p:nvPr/>
        </p:nvSpPr>
        <p:spPr>
          <a:xfrm>
            <a:off x="310331" y="222865"/>
            <a:ext cx="918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2. </a:t>
            </a:r>
            <a:r>
              <a:rPr lang="en-US" altLang="ko-KR" dirty="0" err="1">
                <a:ea typeface="나눔스퀘어_ac ExtraBold" panose="020B0600000101010101" pitchFamily="50" charset="-127"/>
              </a:rPr>
              <a:t>yolact</a:t>
            </a:r>
            <a:r>
              <a:rPr lang="en-US" altLang="ko-KR" dirty="0"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ea typeface="나눔스퀘어_ac ExtraBold" panose="020B0600000101010101" pitchFamily="50" charset="-127"/>
              </a:rPr>
              <a:t>다운로드 및 학습</a:t>
            </a:r>
            <a:r>
              <a:rPr lang="en-US" altLang="ko-KR" dirty="0">
                <a:ea typeface="나눔스퀘어_ac ExtraBold" panose="020B0600000101010101" pitchFamily="50" charset="-127"/>
              </a:rPr>
              <a:t>/</a:t>
            </a:r>
            <a:r>
              <a:rPr lang="ko-KR" altLang="en-US" dirty="0">
                <a:ea typeface="나눔스퀘어_ac ExtraBold" panose="020B0600000101010101" pitchFamily="50" charset="-127"/>
              </a:rPr>
              <a:t>검증 데이터 준비</a:t>
            </a:r>
            <a:endParaRPr lang="en-US" altLang="ko-KR" dirty="0">
              <a:ea typeface="나눔스퀘어_ac ExtraBold" panose="020B0600000101010101" pitchFamily="50" charset="-127"/>
            </a:endParaRPr>
          </a:p>
        </p:txBody>
      </p:sp>
      <p:sp>
        <p:nvSpPr>
          <p:cNvPr id="11" name="Google Shape;162;p1">
            <a:extLst>
              <a:ext uri="{FF2B5EF4-FFF2-40B4-BE49-F238E27FC236}">
                <a16:creationId xmlns:a16="http://schemas.microsoft.com/office/drawing/2014/main" id="{77B3348D-AE8D-D7DA-B9BF-07D0DB5C000C}"/>
              </a:ext>
            </a:extLst>
          </p:cNvPr>
          <p:cNvSpPr/>
          <p:nvPr/>
        </p:nvSpPr>
        <p:spPr>
          <a:xfrm>
            <a:off x="250132" y="1200779"/>
            <a:ext cx="11691736" cy="341627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Git </a:t>
            </a:r>
            <a:r>
              <a:rPr lang="ko-KR" altLang="en-US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으로부터 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YOLACT </a:t>
            </a:r>
            <a:r>
              <a:rPr lang="ko-KR" altLang="en-US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다운로드</a:t>
            </a: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※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YOLACT </a:t>
            </a:r>
            <a:r>
              <a:rPr lang="en-US" altLang="ko-KR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Github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: 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  <a:hlinkClick r:id="rId5"/>
              </a:rPr>
              <a:t>https://github.com/dbolya/yolact</a:t>
            </a: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1. YOLACT requirements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설치 된 가상환경 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Activate (ex. cv_edu3)</a:t>
            </a: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 - </a:t>
            </a:r>
            <a:r>
              <a:rPr lang="en-US" altLang="ko-KR" sz="1800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conda</a:t>
            </a: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activate cv_edu3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2. YOLACT Git Clone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 - git clone 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  <a:hlinkClick r:id="rId6"/>
              </a:rPr>
              <a:t>https://github.com/Tony607/labelme2coco</a:t>
            </a: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</a:t>
            </a: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3. clone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받은 </a:t>
            </a:r>
            <a:r>
              <a:rPr lang="en-US" altLang="ko-KR" b="1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yolact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/data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폴더 내에 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train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폴더 생성 후 </a:t>
            </a:r>
            <a:r>
              <a:rPr lang="en-US" altLang="ko-KR" b="1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trainval.json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과 원본 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images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폴더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(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이미지 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+ </a:t>
            </a:r>
            <a:r>
              <a:rPr lang="en-US" altLang="ko-KR" b="1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json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)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넣기</a:t>
            </a:r>
            <a:endParaRPr lang="en-US" altLang="ko-KR" b="1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b="1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 </a:t>
            </a: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1EF434-2D24-CF86-BEB2-B49FD6E218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990" y="4139762"/>
            <a:ext cx="4666754" cy="25908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E9E6B2-FF14-8AE3-C049-5FB337B1EF19}"/>
              </a:ext>
            </a:extLst>
          </p:cNvPr>
          <p:cNvSpPr/>
          <p:nvPr/>
        </p:nvSpPr>
        <p:spPr>
          <a:xfrm>
            <a:off x="3013785" y="4617059"/>
            <a:ext cx="1017037" cy="234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37AD09-4915-56AC-78AD-0D05A005EC12}"/>
              </a:ext>
            </a:extLst>
          </p:cNvPr>
          <p:cNvSpPr/>
          <p:nvPr/>
        </p:nvSpPr>
        <p:spPr>
          <a:xfrm>
            <a:off x="2258004" y="4907905"/>
            <a:ext cx="1520891" cy="681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A70B184-C948-121A-5772-546333D9C8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9482" y="4223782"/>
            <a:ext cx="3286616" cy="250680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66C5ED-7AA1-97B5-3319-B46858EA9607}"/>
              </a:ext>
            </a:extLst>
          </p:cNvPr>
          <p:cNvSpPr/>
          <p:nvPr/>
        </p:nvSpPr>
        <p:spPr>
          <a:xfrm>
            <a:off x="2327259" y="5010197"/>
            <a:ext cx="481255" cy="502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6C24EA5C-4894-BDE7-E00A-B93B8B9174AB}"/>
              </a:ext>
            </a:extLst>
          </p:cNvPr>
          <p:cNvCxnSpPr>
            <a:stCxn id="18" idx="2"/>
            <a:endCxn id="16" idx="1"/>
          </p:cNvCxnSpPr>
          <p:nvPr/>
        </p:nvCxnSpPr>
        <p:spPr>
          <a:xfrm rot="5400000" flipH="1" flipV="1">
            <a:off x="4511048" y="3534023"/>
            <a:ext cx="35271" cy="3921595"/>
          </a:xfrm>
          <a:prstGeom prst="bentConnector4">
            <a:avLst>
              <a:gd name="adj1" fmla="val -1309475"/>
              <a:gd name="adj2" fmla="val 5306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458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0AE5D81-8A98-4B5F-B2CF-D3893FE07117}"/>
              </a:ext>
            </a:extLst>
          </p:cNvPr>
          <p:cNvSpPr txBox="1"/>
          <p:nvPr/>
        </p:nvSpPr>
        <p:spPr>
          <a:xfrm>
            <a:off x="310331" y="222865"/>
            <a:ext cx="918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2. </a:t>
            </a:r>
            <a:r>
              <a:rPr lang="en-US" altLang="ko-KR" dirty="0" err="1">
                <a:ea typeface="나눔스퀘어_ac ExtraBold" panose="020B0600000101010101" pitchFamily="50" charset="-127"/>
              </a:rPr>
              <a:t>yolact</a:t>
            </a:r>
            <a:r>
              <a:rPr lang="en-US" altLang="ko-KR" dirty="0"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ea typeface="나눔스퀘어_ac ExtraBold" panose="020B0600000101010101" pitchFamily="50" charset="-127"/>
              </a:rPr>
              <a:t>다운로드 및 학습</a:t>
            </a:r>
            <a:r>
              <a:rPr lang="en-US" altLang="ko-KR" dirty="0">
                <a:ea typeface="나눔스퀘어_ac ExtraBold" panose="020B0600000101010101" pitchFamily="50" charset="-127"/>
              </a:rPr>
              <a:t>/</a:t>
            </a:r>
            <a:r>
              <a:rPr lang="ko-KR" altLang="en-US" dirty="0">
                <a:ea typeface="나눔스퀘어_ac ExtraBold" panose="020B0600000101010101" pitchFamily="50" charset="-127"/>
              </a:rPr>
              <a:t>검증 데이터 준비</a:t>
            </a:r>
            <a:endParaRPr lang="en-US" altLang="ko-KR" dirty="0">
              <a:ea typeface="나눔스퀘어_ac ExtraBold" panose="020B0600000101010101" pitchFamily="50" charset="-127"/>
            </a:endParaRPr>
          </a:p>
        </p:txBody>
      </p:sp>
      <p:sp>
        <p:nvSpPr>
          <p:cNvPr id="11" name="Google Shape;162;p1">
            <a:extLst>
              <a:ext uri="{FF2B5EF4-FFF2-40B4-BE49-F238E27FC236}">
                <a16:creationId xmlns:a16="http://schemas.microsoft.com/office/drawing/2014/main" id="{77B3348D-AE8D-D7DA-B9BF-07D0DB5C000C}"/>
              </a:ext>
            </a:extLst>
          </p:cNvPr>
          <p:cNvSpPr/>
          <p:nvPr/>
        </p:nvSpPr>
        <p:spPr>
          <a:xfrm>
            <a:off x="250132" y="1200779"/>
            <a:ext cx="11691736" cy="92328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4. yolact/data/config.py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에서 내 데이터 경로 및 라벨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정보 입력</a:t>
            </a:r>
            <a:endParaRPr lang="en-US" altLang="ko-KR" b="1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 </a:t>
            </a:r>
            <a:r>
              <a:rPr lang="ko-KR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→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Config.py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내에서 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DATASETS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항목을 찾은 후 가장 마지막에 추가</a:t>
            </a: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 </a:t>
            </a: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ADCA9A-EFE0-4E45-E22A-FC8B87299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31" y="2043444"/>
            <a:ext cx="5353797" cy="4591691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51EEC41-4397-68B6-8623-CC74B810E9C8}"/>
              </a:ext>
            </a:extLst>
          </p:cNvPr>
          <p:cNvSpPr/>
          <p:nvPr/>
        </p:nvSpPr>
        <p:spPr>
          <a:xfrm>
            <a:off x="6054507" y="3974840"/>
            <a:ext cx="443769" cy="349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613525-1444-4FDD-0893-3A61940A6B89}"/>
              </a:ext>
            </a:extLst>
          </p:cNvPr>
          <p:cNvSpPr txBox="1"/>
          <p:nvPr/>
        </p:nvSpPr>
        <p:spPr>
          <a:xfrm>
            <a:off x="5174475" y="348031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가장 마지막에 추가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B069EA0-0C02-5576-DDF3-A0ACDFDED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0452" y="2560561"/>
            <a:ext cx="4601217" cy="359142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70926A-C6F9-C9F2-BFB7-85CB4A30FC4A}"/>
              </a:ext>
            </a:extLst>
          </p:cNvPr>
          <p:cNvSpPr/>
          <p:nvPr/>
        </p:nvSpPr>
        <p:spPr>
          <a:xfrm>
            <a:off x="7613780" y="5691673"/>
            <a:ext cx="1595534" cy="233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BE7CA0-500F-59C9-7BBD-AD22009384A4}"/>
              </a:ext>
            </a:extLst>
          </p:cNvPr>
          <p:cNvSpPr txBox="1"/>
          <p:nvPr/>
        </p:nvSpPr>
        <p:spPr>
          <a:xfrm>
            <a:off x="7613780" y="5924939"/>
            <a:ext cx="3291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라벨 인덱스</a:t>
            </a:r>
            <a:r>
              <a:rPr lang="en-US" altLang="ko-KR" sz="14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– </a:t>
            </a:r>
            <a:r>
              <a:rPr lang="en-US" altLang="ko-KR" sz="1400" b="1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len</a:t>
            </a:r>
            <a:r>
              <a:rPr lang="en-US" altLang="ko-KR" sz="14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altLang="ko-KR" sz="1400" b="1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class_names</a:t>
            </a:r>
            <a:r>
              <a:rPr lang="en-US" altLang="ko-KR" sz="14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)+1 </a:t>
            </a:r>
            <a:r>
              <a:rPr lang="ko-KR" altLang="en-US" sz="14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까지</a:t>
            </a:r>
          </a:p>
        </p:txBody>
      </p:sp>
    </p:spTree>
    <p:extLst>
      <p:ext uri="{BB962C8B-B14F-4D97-AF65-F5344CB8AC3E}">
        <p14:creationId xmlns:p14="http://schemas.microsoft.com/office/powerpoint/2010/main" val="3774405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E4628B91-236C-2161-0522-B88B2FFE6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59" y="2858860"/>
            <a:ext cx="5401429" cy="26387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0AE5D81-8A98-4B5F-B2CF-D3893FE07117}"/>
              </a:ext>
            </a:extLst>
          </p:cNvPr>
          <p:cNvSpPr txBox="1"/>
          <p:nvPr/>
        </p:nvSpPr>
        <p:spPr>
          <a:xfrm>
            <a:off x="310331" y="222865"/>
            <a:ext cx="918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2. </a:t>
            </a:r>
            <a:r>
              <a:rPr lang="en-US" altLang="ko-KR" dirty="0" err="1">
                <a:ea typeface="나눔스퀘어_ac ExtraBold" panose="020B0600000101010101" pitchFamily="50" charset="-127"/>
              </a:rPr>
              <a:t>yolact</a:t>
            </a:r>
            <a:r>
              <a:rPr lang="en-US" altLang="ko-KR" dirty="0"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ea typeface="나눔스퀘어_ac ExtraBold" panose="020B0600000101010101" pitchFamily="50" charset="-127"/>
              </a:rPr>
              <a:t>다운로드 및 학습</a:t>
            </a:r>
            <a:r>
              <a:rPr lang="en-US" altLang="ko-KR" dirty="0">
                <a:ea typeface="나눔스퀘어_ac ExtraBold" panose="020B0600000101010101" pitchFamily="50" charset="-127"/>
              </a:rPr>
              <a:t>/</a:t>
            </a:r>
            <a:r>
              <a:rPr lang="ko-KR" altLang="en-US" dirty="0">
                <a:ea typeface="나눔스퀘어_ac ExtraBold" panose="020B0600000101010101" pitchFamily="50" charset="-127"/>
              </a:rPr>
              <a:t>검증 데이터 준비</a:t>
            </a:r>
            <a:endParaRPr lang="en-US" altLang="ko-KR" dirty="0">
              <a:ea typeface="나눔스퀘어_ac ExtraBold" panose="020B0600000101010101" pitchFamily="50" charset="-127"/>
            </a:endParaRPr>
          </a:p>
        </p:txBody>
      </p:sp>
      <p:sp>
        <p:nvSpPr>
          <p:cNvPr id="11" name="Google Shape;162;p1">
            <a:extLst>
              <a:ext uri="{FF2B5EF4-FFF2-40B4-BE49-F238E27FC236}">
                <a16:creationId xmlns:a16="http://schemas.microsoft.com/office/drawing/2014/main" id="{77B3348D-AE8D-D7DA-B9BF-07D0DB5C000C}"/>
              </a:ext>
            </a:extLst>
          </p:cNvPr>
          <p:cNvSpPr/>
          <p:nvPr/>
        </p:nvSpPr>
        <p:spPr>
          <a:xfrm>
            <a:off x="250132" y="1200779"/>
            <a:ext cx="11691736" cy="92328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5. yolact/data/config.py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에서 내 커스텀 모델에 대한 정의 입력</a:t>
            </a:r>
            <a:endParaRPr lang="en-US" altLang="ko-KR" b="1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  </a:t>
            </a:r>
            <a:r>
              <a:rPr lang="ko-KR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→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Config.py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내에서 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</a:rPr>
              <a:t>YOLACT v1.0 CONFIGS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항목을 찾은 후 가장 마지막에 추가</a:t>
            </a: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</a:t>
            </a: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FA4FDB-5542-1785-B99B-AD7C29F91F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616"/>
          <a:stretch/>
        </p:blipFill>
        <p:spPr>
          <a:xfrm>
            <a:off x="250132" y="2193166"/>
            <a:ext cx="4884152" cy="3887469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2AC46D7-A3BC-BCBF-C175-47383FA6E249}"/>
              </a:ext>
            </a:extLst>
          </p:cNvPr>
          <p:cNvSpPr/>
          <p:nvPr/>
        </p:nvSpPr>
        <p:spPr>
          <a:xfrm>
            <a:off x="5485340" y="4040154"/>
            <a:ext cx="443769" cy="349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B10F8-B807-8431-AB4D-DEEE866CBD87}"/>
              </a:ext>
            </a:extLst>
          </p:cNvPr>
          <p:cNvSpPr txBox="1"/>
          <p:nvPr/>
        </p:nvSpPr>
        <p:spPr>
          <a:xfrm>
            <a:off x="4605308" y="354563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가장 마지막에 추가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DC57CE-72CD-491F-4E23-146FC748B440}"/>
              </a:ext>
            </a:extLst>
          </p:cNvPr>
          <p:cNvSpPr/>
          <p:nvPr/>
        </p:nvSpPr>
        <p:spPr>
          <a:xfrm>
            <a:off x="6941318" y="3610946"/>
            <a:ext cx="2194832" cy="1695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A3E257-0369-72EC-1358-866A1758718F}"/>
              </a:ext>
            </a:extLst>
          </p:cNvPr>
          <p:cNvSpPr txBox="1"/>
          <p:nvPr/>
        </p:nvSpPr>
        <p:spPr>
          <a:xfrm>
            <a:off x="9315674" y="3545632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앞 선언한 데이터셋과 동일한 이름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7DAD46-841F-10B0-6D6F-8B0882129327}"/>
              </a:ext>
            </a:extLst>
          </p:cNvPr>
          <p:cNvCxnSpPr>
            <a:cxnSpLocks/>
          </p:cNvCxnSpPr>
          <p:nvPr/>
        </p:nvCxnSpPr>
        <p:spPr>
          <a:xfrm>
            <a:off x="9192136" y="3695719"/>
            <a:ext cx="160862" cy="38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왼쪽 중괄호 21">
            <a:extLst>
              <a:ext uri="{FF2B5EF4-FFF2-40B4-BE49-F238E27FC236}">
                <a16:creationId xmlns:a16="http://schemas.microsoft.com/office/drawing/2014/main" id="{68E31D13-DE7D-A9E3-D600-17539A230417}"/>
              </a:ext>
            </a:extLst>
          </p:cNvPr>
          <p:cNvSpPr/>
          <p:nvPr/>
        </p:nvSpPr>
        <p:spPr>
          <a:xfrm>
            <a:off x="6800140" y="4168638"/>
            <a:ext cx="141178" cy="97908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F7B491-EE35-C656-8256-5CFE886CDED4}"/>
              </a:ext>
            </a:extLst>
          </p:cNvPr>
          <p:cNvSpPr txBox="1"/>
          <p:nvPr/>
        </p:nvSpPr>
        <p:spPr>
          <a:xfrm>
            <a:off x="6479132" y="5564890"/>
            <a:ext cx="2895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파라미터 종류와 값들 </a:t>
            </a:r>
            <a:r>
              <a:rPr lang="ko-KR" altLang="en-US" sz="1400" b="1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원하는대로</a:t>
            </a:r>
            <a:r>
              <a:rPr lang="ko-KR" altLang="en-US" sz="14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입력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F1F4483-B214-BCA6-1953-DBA25C42E2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46786" y="5111535"/>
            <a:ext cx="906711" cy="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65397AC-C922-0818-21DE-B21B34EA61A7}"/>
              </a:ext>
            </a:extLst>
          </p:cNvPr>
          <p:cNvSpPr/>
          <p:nvPr/>
        </p:nvSpPr>
        <p:spPr>
          <a:xfrm>
            <a:off x="7234291" y="4523737"/>
            <a:ext cx="3076035" cy="177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C478BD-AA57-F041-8E4C-B0E121CA7F23}"/>
              </a:ext>
            </a:extLst>
          </p:cNvPr>
          <p:cNvSpPr txBox="1"/>
          <p:nvPr/>
        </p:nvSpPr>
        <p:spPr>
          <a:xfrm>
            <a:off x="8912888" y="5122640"/>
            <a:ext cx="295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내가 사용할 </a:t>
            </a:r>
            <a:r>
              <a:rPr lang="en-US" altLang="ko-KR" sz="14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weight</a:t>
            </a:r>
            <a:r>
              <a:rPr lang="ko-KR" altLang="en-US" sz="14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이름과 </a:t>
            </a:r>
            <a:r>
              <a:rPr lang="ko-KR" altLang="en-US" sz="1400" b="1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동일해야함</a:t>
            </a:r>
            <a:endParaRPr lang="ko-KR" altLang="en-US" sz="14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8572CCC-1764-891D-7EBE-B38A6D350FAD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262327" y="4696151"/>
            <a:ext cx="1650561" cy="5803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301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0AE5D81-8A98-4B5F-B2CF-D3893FE07117}"/>
              </a:ext>
            </a:extLst>
          </p:cNvPr>
          <p:cNvSpPr txBox="1"/>
          <p:nvPr/>
        </p:nvSpPr>
        <p:spPr>
          <a:xfrm>
            <a:off x="310331" y="222865"/>
            <a:ext cx="918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2. </a:t>
            </a:r>
            <a:r>
              <a:rPr lang="en-US" altLang="ko-KR" dirty="0" err="1">
                <a:ea typeface="나눔스퀘어_ac ExtraBold" panose="020B0600000101010101" pitchFamily="50" charset="-127"/>
              </a:rPr>
              <a:t>yolact</a:t>
            </a:r>
            <a:r>
              <a:rPr lang="en-US" altLang="ko-KR" dirty="0"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ea typeface="나눔스퀘어_ac ExtraBold" panose="020B0600000101010101" pitchFamily="50" charset="-127"/>
              </a:rPr>
              <a:t>다운로드 및 학습</a:t>
            </a:r>
            <a:r>
              <a:rPr lang="en-US" altLang="ko-KR" dirty="0">
                <a:ea typeface="나눔스퀘어_ac ExtraBold" panose="020B0600000101010101" pitchFamily="50" charset="-127"/>
              </a:rPr>
              <a:t>/</a:t>
            </a:r>
            <a:r>
              <a:rPr lang="ko-KR" altLang="en-US" dirty="0">
                <a:ea typeface="나눔스퀘어_ac ExtraBold" panose="020B0600000101010101" pitchFamily="50" charset="-127"/>
              </a:rPr>
              <a:t>검증 데이터 준비</a:t>
            </a:r>
            <a:endParaRPr lang="en-US" altLang="ko-KR" dirty="0">
              <a:ea typeface="나눔스퀘어_ac ExtraBold" panose="020B0600000101010101" pitchFamily="50" charset="-127"/>
            </a:endParaRPr>
          </a:p>
        </p:txBody>
      </p:sp>
      <p:sp>
        <p:nvSpPr>
          <p:cNvPr id="11" name="Google Shape;162;p1">
            <a:extLst>
              <a:ext uri="{FF2B5EF4-FFF2-40B4-BE49-F238E27FC236}">
                <a16:creationId xmlns:a16="http://schemas.microsoft.com/office/drawing/2014/main" id="{77B3348D-AE8D-D7DA-B9BF-07D0DB5C000C}"/>
              </a:ext>
            </a:extLst>
          </p:cNvPr>
          <p:cNvSpPr/>
          <p:nvPr/>
        </p:nvSpPr>
        <p:spPr>
          <a:xfrm>
            <a:off x="250132" y="1200779"/>
            <a:ext cx="11691736" cy="14772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6. Config.py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에 정의한 내 커스텀 모델 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Backbone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다운받기</a:t>
            </a:r>
            <a:endParaRPr lang="en-US" altLang="ko-KR" b="1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  1) ResNet-50-FPN, 550(</a:t>
            </a:r>
            <a:r>
              <a:rPr lang="en-US" altLang="ko-KR" b="1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img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size) : yolact_resnet50_54_800000.pth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  2) Darknet53-FPN, 550(</a:t>
            </a:r>
            <a:r>
              <a:rPr lang="en-US" altLang="ko-KR" b="1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img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size) : yolact_darknet53_54_800000.pth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  3) Resnet101-FPN, 550(</a:t>
            </a:r>
            <a:r>
              <a:rPr lang="en-US" altLang="ko-KR" b="1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img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size) : yolact_base_54_800000.pth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  4) Resnet101-FPN, 700(</a:t>
            </a:r>
            <a:r>
              <a:rPr lang="en-US" altLang="ko-KR" b="1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img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size) : yolact_im700:54_800000.pth</a:t>
            </a: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CB6F1B-C39E-EDFC-DB2B-F9AB8ACEA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49" y="2747164"/>
            <a:ext cx="7085421" cy="399744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005E611-9481-28D1-387D-CA2D9DDD2FBC}"/>
              </a:ext>
            </a:extLst>
          </p:cNvPr>
          <p:cNvSpPr/>
          <p:nvPr/>
        </p:nvSpPr>
        <p:spPr>
          <a:xfrm>
            <a:off x="8788612" y="3427746"/>
            <a:ext cx="2724539" cy="7277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실습 </a:t>
            </a:r>
            <a:r>
              <a:rPr lang="en-US" altLang="ko-KR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YOLACT.ipynb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주피터 파일 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번 항목 참조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9BAD945F-2AE0-EF82-3656-F05B69B36502}"/>
              </a:ext>
            </a:extLst>
          </p:cNvPr>
          <p:cNvCxnSpPr>
            <a:endCxn id="7" idx="0"/>
          </p:cNvCxnSpPr>
          <p:nvPr/>
        </p:nvCxnSpPr>
        <p:spPr>
          <a:xfrm>
            <a:off x="8201608" y="1939422"/>
            <a:ext cx="1949274" cy="1488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49F58C2-CCA3-89DA-04A0-DAE61DDF3C48}"/>
              </a:ext>
            </a:extLst>
          </p:cNvPr>
          <p:cNvCxnSpPr>
            <a:stCxn id="7" idx="2"/>
          </p:cNvCxnSpPr>
          <p:nvPr/>
        </p:nvCxnSpPr>
        <p:spPr>
          <a:xfrm rot="5400000">
            <a:off x="8515478" y="3850996"/>
            <a:ext cx="1330866" cy="19399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159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0AE5D81-8A98-4B5F-B2CF-D3893FE07117}"/>
              </a:ext>
            </a:extLst>
          </p:cNvPr>
          <p:cNvSpPr txBox="1"/>
          <p:nvPr/>
        </p:nvSpPr>
        <p:spPr>
          <a:xfrm>
            <a:off x="310331" y="222865"/>
            <a:ext cx="918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3. </a:t>
            </a:r>
            <a:r>
              <a:rPr lang="en-US" altLang="ko-KR" dirty="0" err="1">
                <a:ea typeface="나눔스퀘어_ac ExtraBold" panose="020B0600000101010101" pitchFamily="50" charset="-127"/>
              </a:rPr>
              <a:t>yolact</a:t>
            </a:r>
            <a:r>
              <a:rPr lang="en-US" altLang="ko-KR" dirty="0"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ea typeface="나눔스퀘어_ac ExtraBold" panose="020B0600000101010101" pitchFamily="50" charset="-127"/>
              </a:rPr>
              <a:t>학습</a:t>
            </a:r>
            <a:endParaRPr lang="en-US" altLang="ko-KR" dirty="0">
              <a:ea typeface="나눔스퀘어_ac ExtraBold" panose="020B0600000101010101" pitchFamily="50" charset="-127"/>
            </a:endParaRPr>
          </a:p>
        </p:txBody>
      </p:sp>
      <p:sp>
        <p:nvSpPr>
          <p:cNvPr id="11" name="Google Shape;162;p1">
            <a:extLst>
              <a:ext uri="{FF2B5EF4-FFF2-40B4-BE49-F238E27FC236}">
                <a16:creationId xmlns:a16="http://schemas.microsoft.com/office/drawing/2014/main" id="{77B3348D-AE8D-D7DA-B9BF-07D0DB5C000C}"/>
              </a:ext>
            </a:extLst>
          </p:cNvPr>
          <p:cNvSpPr/>
          <p:nvPr/>
        </p:nvSpPr>
        <p:spPr>
          <a:xfrm>
            <a:off x="79070" y="1238698"/>
            <a:ext cx="12411509" cy="12002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</a:t>
            </a:r>
            <a:r>
              <a:rPr lang="en-US" altLang="ko-KR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※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만약 </a:t>
            </a:r>
            <a:r>
              <a:rPr lang="en-US" altLang="ko-KR" b="1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pytorch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가 </a:t>
            </a: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1.9 </a:t>
            </a:r>
            <a:r>
              <a:rPr lang="ko-KR" altLang="en-US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이상 버전이라면 학습 시 오류 발생</a:t>
            </a:r>
            <a:endParaRPr lang="en-US" altLang="ko-KR" b="1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b="1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   </a:t>
            </a:r>
            <a:r>
              <a:rPr lang="ko-KR" altLang="ko-KR" sz="16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→</a:t>
            </a:r>
            <a:r>
              <a:rPr lang="en-US" altLang="ko-KR" sz="16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</a:t>
            </a:r>
            <a:r>
              <a:rPr lang="ko-KR" altLang="en-US" sz="16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해당 오류 발생 시 </a:t>
            </a:r>
            <a:r>
              <a:rPr lang="en-US" altLang="ko-KR" sz="16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train.py</a:t>
            </a:r>
            <a:r>
              <a:rPr lang="ko-KR" altLang="en-US" sz="16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에서 </a:t>
            </a:r>
            <a:r>
              <a:rPr lang="en-US" altLang="ko-KR" sz="1600" b="1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DataLoader</a:t>
            </a:r>
            <a:r>
              <a:rPr lang="ko-KR" altLang="en-US" sz="16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를 검색한 후 인자에 </a:t>
            </a:r>
            <a:r>
              <a:rPr lang="en-US" altLang="ko-KR" sz="16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generator=</a:t>
            </a:r>
            <a:r>
              <a:rPr lang="en-US" altLang="ko-KR" sz="1600" b="1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torch.Generator</a:t>
            </a:r>
            <a:r>
              <a:rPr lang="en-US" altLang="ko-KR" sz="16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(device='</a:t>
            </a:r>
            <a:r>
              <a:rPr lang="en-US" altLang="ko-KR" sz="1600" b="1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cuda</a:t>
            </a:r>
            <a:r>
              <a:rPr lang="en-US" altLang="ko-KR" sz="16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’) </a:t>
            </a:r>
            <a:r>
              <a:rPr lang="ko-KR" altLang="en-US" sz="1600" b="1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추가</a:t>
            </a: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32E7C1-302F-C132-4935-656FC8A6B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63" y="1698922"/>
            <a:ext cx="7097115" cy="3715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85FA99-78B0-6C79-023B-CB2A48E14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49" y="2546004"/>
            <a:ext cx="9978090" cy="415373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05F986-C07E-75BE-2CBD-543488689678}"/>
              </a:ext>
            </a:extLst>
          </p:cNvPr>
          <p:cNvSpPr/>
          <p:nvPr/>
        </p:nvSpPr>
        <p:spPr>
          <a:xfrm>
            <a:off x="5029200" y="5057191"/>
            <a:ext cx="3284376" cy="251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223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0AE5D81-8A98-4B5F-B2CF-D3893FE07117}"/>
              </a:ext>
            </a:extLst>
          </p:cNvPr>
          <p:cNvSpPr txBox="1"/>
          <p:nvPr/>
        </p:nvSpPr>
        <p:spPr>
          <a:xfrm>
            <a:off x="310331" y="222865"/>
            <a:ext cx="918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3. </a:t>
            </a:r>
            <a:r>
              <a:rPr lang="en-US" altLang="ko-KR" dirty="0" err="1">
                <a:ea typeface="나눔스퀘어_ac ExtraBold" panose="020B0600000101010101" pitchFamily="50" charset="-127"/>
              </a:rPr>
              <a:t>yolact</a:t>
            </a:r>
            <a:r>
              <a:rPr lang="en-US" altLang="ko-KR" dirty="0"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ea typeface="나눔스퀘어_ac ExtraBold" panose="020B0600000101010101" pitchFamily="50" charset="-127"/>
              </a:rPr>
              <a:t>학습</a:t>
            </a:r>
            <a:endParaRPr lang="en-US" altLang="ko-KR" dirty="0"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51C78-839C-A6E1-2E78-D04C93B1506A}"/>
              </a:ext>
            </a:extLst>
          </p:cNvPr>
          <p:cNvSpPr txBox="1"/>
          <p:nvPr/>
        </p:nvSpPr>
        <p:spPr>
          <a:xfrm>
            <a:off x="426875" y="1151668"/>
            <a:ext cx="8521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YOLACT </a:t>
            </a:r>
            <a:r>
              <a:rPr lang="ko-KR" altLang="en-US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학습 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- train.py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- python train.py --config=</a:t>
            </a:r>
            <a:r>
              <a:rPr lang="ko-KR" altLang="en-US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내가 정의한 모델 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config --batch=</a:t>
            </a:r>
            <a:r>
              <a:rPr lang="ko-KR" altLang="en-US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배치사이즈</a:t>
            </a: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예시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) python train.py --config=yolact_resnet50_crack_config --</a:t>
            </a:r>
            <a:r>
              <a:rPr lang="en-US" altLang="ko-KR" dirty="0" err="1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batch_size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=16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B30862-1F68-71B8-B941-5FF93E9E5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77" y="2459530"/>
            <a:ext cx="10583752" cy="1905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6C74D8-DCD3-27C4-9621-011E6712F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815" y="3248207"/>
            <a:ext cx="8792802" cy="1419423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6429780-F43D-1A6E-2308-1723145EFD74}"/>
              </a:ext>
            </a:extLst>
          </p:cNvPr>
          <p:cNvSpPr/>
          <p:nvPr/>
        </p:nvSpPr>
        <p:spPr>
          <a:xfrm>
            <a:off x="426875" y="5645020"/>
            <a:ext cx="888005" cy="466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A21784-C593-9F05-24D1-C49BD56A2005}"/>
              </a:ext>
            </a:extLst>
          </p:cNvPr>
          <p:cNvSpPr txBox="1"/>
          <p:nvPr/>
        </p:nvSpPr>
        <p:spPr>
          <a:xfrm>
            <a:off x="1692162" y="5555119"/>
            <a:ext cx="8521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학습 도중 중지 시키면 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weights </a:t>
            </a:r>
            <a:r>
              <a:rPr lang="ko-KR" altLang="en-US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폴더에 모델이 저장 되며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중간중간 저장하도록 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argument</a:t>
            </a:r>
            <a:r>
              <a:rPr lang="ko-KR" altLang="en-US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를 넘길 수 있음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해당 내용은 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train.py </a:t>
            </a:r>
            <a:r>
              <a:rPr lang="ko-KR" altLang="en-US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내부의 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argument</a:t>
            </a:r>
            <a:r>
              <a:rPr lang="ko-KR" altLang="en-US" dirty="0">
                <a:solidFill>
                  <a:schemeClr val="dk1"/>
                </a:solidFill>
                <a:latin typeface="Arial" panose="020B0604020202020204" pitchFamily="34" charset="0"/>
                <a:ea typeface="Malgun Gothic"/>
                <a:cs typeface="Arial" panose="020B0604020202020204" pitchFamily="34" charset="0"/>
                <a:sym typeface="Malgun Gothic"/>
              </a:rPr>
              <a:t>를 확인해 볼 것</a:t>
            </a: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ea typeface="Malgun Gothic"/>
              <a:cs typeface="Arial" panose="020B0604020202020204" pitchFamily="34" charset="0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03697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222865"/>
            <a:ext cx="10074849" cy="908815"/>
            <a:chOff x="575803" y="482447"/>
            <a:chExt cx="11234970" cy="21754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FDE9A3-E92B-46EA-A12C-A3BEBD093D96}"/>
                </a:ext>
              </a:extLst>
            </p:cNvPr>
            <p:cNvSpPr txBox="1"/>
            <p:nvPr/>
          </p:nvSpPr>
          <p:spPr>
            <a:xfrm>
              <a:off x="575803" y="482447"/>
              <a:ext cx="9006347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Semantic Segmentation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78FCCBD-553D-4085-8990-73D4CC3EB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332" y="1249992"/>
            <a:ext cx="11563616" cy="5385143"/>
          </a:xfrm>
        </p:spPr>
        <p:txBody>
          <a:bodyPr/>
          <a:lstStyle/>
          <a:p>
            <a:r>
              <a:rPr lang="en-US" altLang="ko-KR" spc="-100" dirty="0">
                <a:latin typeface="Arial" panose="020B0604020202020204" pitchFamily="34" charset="0"/>
                <a:cs typeface="Arial" panose="020B0604020202020204" pitchFamily="34" charset="0"/>
              </a:rPr>
              <a:t>Semantic Segmentation</a:t>
            </a:r>
          </a:p>
          <a:p>
            <a:pPr lvl="1"/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이미지 내 모든 픽셀이 어느 클래스에 속하는지 예측하는 문제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BBB15C-D937-4BEA-920E-A48AE426B9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4" t="50766" r="49933"/>
          <a:stretch/>
        </p:blipFill>
        <p:spPr>
          <a:xfrm>
            <a:off x="9367298" y="3103266"/>
            <a:ext cx="2729852" cy="2063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3E99A9-4531-4499-A88F-A7ACFEA1C7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4" r="49933" b="48526"/>
          <a:stretch/>
        </p:blipFill>
        <p:spPr>
          <a:xfrm>
            <a:off x="214274" y="3268359"/>
            <a:ext cx="2563876" cy="202647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1B2E0C1-F378-48D1-B0FC-7E2CDC8118A7}"/>
              </a:ext>
            </a:extLst>
          </p:cNvPr>
          <p:cNvSpPr/>
          <p:nvPr/>
        </p:nvSpPr>
        <p:spPr>
          <a:xfrm>
            <a:off x="7422101" y="2975453"/>
            <a:ext cx="1352029" cy="2319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F63522-7D1B-4259-A4D9-274157757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602" y="3683565"/>
            <a:ext cx="750313" cy="1200137"/>
          </a:xfrm>
          <a:prstGeom prst="rect">
            <a:avLst/>
          </a:prstGeom>
        </p:spPr>
      </p:pic>
      <p:pic>
        <p:nvPicPr>
          <p:cNvPr id="1026" name="Picture 2" descr="人Co BLOG :: 이미지를 이용한 딥러닝의 개요">
            <a:extLst>
              <a:ext uri="{FF2B5EF4-FFF2-40B4-BE49-F238E27FC236}">
                <a16:creationId xmlns:a16="http://schemas.microsoft.com/office/drawing/2014/main" id="{E131C642-43E4-498E-8BE7-0D46BD0EC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21"/>
          <a:stretch/>
        </p:blipFill>
        <p:spPr bwMode="auto">
          <a:xfrm>
            <a:off x="3429688" y="3210574"/>
            <a:ext cx="3371554" cy="18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143AFE38-C8CF-4007-BF29-44AC7D464315}"/>
              </a:ext>
            </a:extLst>
          </p:cNvPr>
          <p:cNvSpPr/>
          <p:nvPr/>
        </p:nvSpPr>
        <p:spPr>
          <a:xfrm rot="16200000">
            <a:off x="8930978" y="4045530"/>
            <a:ext cx="309241" cy="339632"/>
          </a:xfrm>
          <a:prstGeom prst="downArrow">
            <a:avLst>
              <a:gd name="adj1" fmla="val 38080"/>
              <a:gd name="adj2" fmla="val 4205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B9BE3196-1685-4E6D-9207-6A84B93EDB7E}"/>
              </a:ext>
            </a:extLst>
          </p:cNvPr>
          <p:cNvSpPr/>
          <p:nvPr/>
        </p:nvSpPr>
        <p:spPr>
          <a:xfrm rot="16200000">
            <a:off x="3057223" y="4045529"/>
            <a:ext cx="309241" cy="339632"/>
          </a:xfrm>
          <a:prstGeom prst="downArrow">
            <a:avLst>
              <a:gd name="adj1" fmla="val 38080"/>
              <a:gd name="adj2" fmla="val 4205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92A48-7FF7-481A-A69C-DAF82E3E00C6}"/>
              </a:ext>
            </a:extLst>
          </p:cNvPr>
          <p:cNvSpPr txBox="1"/>
          <p:nvPr/>
        </p:nvSpPr>
        <p:spPr>
          <a:xfrm>
            <a:off x="7394410" y="3103266"/>
            <a:ext cx="152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Upsampling</a:t>
            </a:r>
            <a:endParaRPr lang="ko-KR" altLang="en-US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79A2534-008B-49A0-93DB-63EAA0F9D852}"/>
              </a:ext>
            </a:extLst>
          </p:cNvPr>
          <p:cNvCxnSpPr>
            <a:cxnSpLocks/>
          </p:cNvCxnSpPr>
          <p:nvPr/>
        </p:nvCxnSpPr>
        <p:spPr>
          <a:xfrm flipV="1">
            <a:off x="6781800" y="2975453"/>
            <a:ext cx="612610" cy="875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823B8B9-5A71-4399-9351-426B755EE509}"/>
              </a:ext>
            </a:extLst>
          </p:cNvPr>
          <p:cNvCxnSpPr>
            <a:cxnSpLocks/>
          </p:cNvCxnSpPr>
          <p:nvPr/>
        </p:nvCxnSpPr>
        <p:spPr>
          <a:xfrm>
            <a:off x="6722269" y="4040981"/>
            <a:ext cx="672141" cy="1253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71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347205-7D61-494F-B4B5-26E4AE301E5E}"/>
              </a:ext>
            </a:extLst>
          </p:cNvPr>
          <p:cNvSpPr/>
          <p:nvPr/>
        </p:nvSpPr>
        <p:spPr>
          <a:xfrm>
            <a:off x="7422101" y="2975453"/>
            <a:ext cx="1352029" cy="2319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222865"/>
            <a:ext cx="10074849" cy="908815"/>
            <a:chOff x="575803" y="482447"/>
            <a:chExt cx="11234970" cy="21754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FDE9A3-E92B-46EA-A12C-A3BEBD093D96}"/>
                </a:ext>
              </a:extLst>
            </p:cNvPr>
            <p:cNvSpPr txBox="1"/>
            <p:nvPr/>
          </p:nvSpPr>
          <p:spPr>
            <a:xfrm>
              <a:off x="575803" y="482447"/>
              <a:ext cx="9006347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Semantic Segmentation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78FCCBD-553D-4085-8990-73D4CC3EB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332" y="1249992"/>
            <a:ext cx="11563616" cy="5385143"/>
          </a:xfrm>
        </p:spPr>
        <p:txBody>
          <a:bodyPr/>
          <a:lstStyle/>
          <a:p>
            <a:r>
              <a:rPr lang="en-US" altLang="ko-KR" spc="-100" dirty="0">
                <a:latin typeface="Arial" panose="020B0604020202020204" pitchFamily="34" charset="0"/>
                <a:cs typeface="Arial" panose="020B0604020202020204" pitchFamily="34" charset="0"/>
              </a:rPr>
              <a:t>Semantic Segmentation</a:t>
            </a:r>
          </a:p>
          <a:p>
            <a:pPr lvl="1"/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이미지 내 모든 픽셀이 어느 클래스에 속하는지 예측하는 문제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03D891-E9DE-437F-AAB9-A514F52E1CA9}"/>
              </a:ext>
            </a:extLst>
          </p:cNvPr>
          <p:cNvSpPr/>
          <p:nvPr/>
        </p:nvSpPr>
        <p:spPr>
          <a:xfrm>
            <a:off x="7650594" y="3483378"/>
            <a:ext cx="955499" cy="6883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FCN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6478F8-A841-4CE3-96DC-FDE71B744EF1}"/>
              </a:ext>
            </a:extLst>
          </p:cNvPr>
          <p:cNvSpPr/>
          <p:nvPr/>
        </p:nvSpPr>
        <p:spPr>
          <a:xfrm>
            <a:off x="7650594" y="4435049"/>
            <a:ext cx="955499" cy="6883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UNet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B272A9-D8B8-45AE-B574-275DF363AC7E}"/>
              </a:ext>
            </a:extLst>
          </p:cNvPr>
          <p:cNvSpPr txBox="1"/>
          <p:nvPr/>
        </p:nvSpPr>
        <p:spPr>
          <a:xfrm>
            <a:off x="7407538" y="3059668"/>
            <a:ext cx="152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Upsampling</a:t>
            </a:r>
            <a:endParaRPr lang="ko-KR" altLang="en-US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94F6E-2B8E-4F4D-AE91-DD6B30F733CB}"/>
              </a:ext>
            </a:extLst>
          </p:cNvPr>
          <p:cNvSpPr txBox="1"/>
          <p:nvPr/>
        </p:nvSpPr>
        <p:spPr>
          <a:xfrm>
            <a:off x="7957826" y="4116284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or</a:t>
            </a:r>
            <a:endParaRPr lang="ko-KR" altLang="en-US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40FCCD6-734E-43EB-901D-DD7198EC4F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4" t="50766" r="49933"/>
          <a:stretch/>
        </p:blipFill>
        <p:spPr>
          <a:xfrm>
            <a:off x="9367298" y="3103266"/>
            <a:ext cx="2729852" cy="20637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B736523-596C-4F04-BDD5-3B03064923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4" r="49933" b="48526"/>
          <a:stretch/>
        </p:blipFill>
        <p:spPr>
          <a:xfrm>
            <a:off x="214274" y="3268359"/>
            <a:ext cx="2563876" cy="2026470"/>
          </a:xfrm>
          <a:prstGeom prst="rect">
            <a:avLst/>
          </a:prstGeom>
        </p:spPr>
      </p:pic>
      <p:pic>
        <p:nvPicPr>
          <p:cNvPr id="29" name="Picture 2" descr="人Co BLOG :: 이미지를 이용한 딥러닝의 개요">
            <a:extLst>
              <a:ext uri="{FF2B5EF4-FFF2-40B4-BE49-F238E27FC236}">
                <a16:creationId xmlns:a16="http://schemas.microsoft.com/office/drawing/2014/main" id="{66D06EFA-75BA-4803-B66E-3E78E3EE87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21"/>
          <a:stretch/>
        </p:blipFill>
        <p:spPr bwMode="auto">
          <a:xfrm>
            <a:off x="3429688" y="3210574"/>
            <a:ext cx="3371554" cy="184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357DEA6E-AC8E-42FD-AE4B-25438F6C3C1F}"/>
              </a:ext>
            </a:extLst>
          </p:cNvPr>
          <p:cNvSpPr/>
          <p:nvPr/>
        </p:nvSpPr>
        <p:spPr>
          <a:xfrm rot="16200000">
            <a:off x="8930978" y="4045530"/>
            <a:ext cx="309241" cy="339632"/>
          </a:xfrm>
          <a:prstGeom prst="downArrow">
            <a:avLst>
              <a:gd name="adj1" fmla="val 38080"/>
              <a:gd name="adj2" fmla="val 4205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D3509394-ED1D-47E3-8222-E308B3EB9610}"/>
              </a:ext>
            </a:extLst>
          </p:cNvPr>
          <p:cNvSpPr/>
          <p:nvPr/>
        </p:nvSpPr>
        <p:spPr>
          <a:xfrm rot="16200000">
            <a:off x="3057223" y="4045529"/>
            <a:ext cx="309241" cy="339632"/>
          </a:xfrm>
          <a:prstGeom prst="downArrow">
            <a:avLst>
              <a:gd name="adj1" fmla="val 38080"/>
              <a:gd name="adj2" fmla="val 4205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203CE6-1620-48BD-8D1A-24327BD9C53A}"/>
              </a:ext>
            </a:extLst>
          </p:cNvPr>
          <p:cNvCxnSpPr>
            <a:cxnSpLocks/>
          </p:cNvCxnSpPr>
          <p:nvPr/>
        </p:nvCxnSpPr>
        <p:spPr>
          <a:xfrm flipV="1">
            <a:off x="6781800" y="2975453"/>
            <a:ext cx="612610" cy="875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10751CD-5206-4B97-AD8B-A2BBF3579BE9}"/>
              </a:ext>
            </a:extLst>
          </p:cNvPr>
          <p:cNvCxnSpPr>
            <a:cxnSpLocks/>
          </p:cNvCxnSpPr>
          <p:nvPr/>
        </p:nvCxnSpPr>
        <p:spPr>
          <a:xfrm>
            <a:off x="6722269" y="4040981"/>
            <a:ext cx="672141" cy="1253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450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67990" y="-8200105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0765146" y="5224114"/>
              <a:ext cx="10980803" cy="2197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>
                <a:defRPr/>
              </a:pPr>
              <a:r>
                <a:rPr lang="en-US" altLang="ko-KR" sz="3600" b="1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Semantic Segmentation</a:t>
              </a:r>
            </a:p>
            <a:p>
              <a:pPr algn="ctr">
                <a:defRPr/>
              </a:pPr>
              <a:r>
                <a:rPr lang="en-US" altLang="ko-KR" sz="3200" b="1" baseline="0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-FCN-</a:t>
              </a:r>
              <a:endParaRPr lang="ko-KR" altLang="en-US" sz="3200" b="1" baseline="0" dirty="0">
                <a:solidFill>
                  <a:srgbClr val="1454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6" t="-1" r="23937" b="472"/>
          <a:stretch/>
        </p:blipFill>
        <p:spPr>
          <a:xfrm>
            <a:off x="1377680" y="2741854"/>
            <a:ext cx="2137810" cy="11289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EB35EB-97E7-4790-9A6A-24D5E3630798}"/>
              </a:ext>
            </a:extLst>
          </p:cNvPr>
          <p:cNvSpPr txBox="1"/>
          <p:nvPr/>
        </p:nvSpPr>
        <p:spPr>
          <a:xfrm>
            <a:off x="9450847" y="5816147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Dahyun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Kim</a:t>
            </a:r>
          </a:p>
        </p:txBody>
      </p:sp>
    </p:spTree>
    <p:extLst>
      <p:ext uri="{BB962C8B-B14F-4D97-AF65-F5344CB8AC3E}">
        <p14:creationId xmlns:p14="http://schemas.microsoft.com/office/powerpoint/2010/main" val="1697894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222865"/>
            <a:ext cx="10277458" cy="908815"/>
            <a:chOff x="575803" y="482447"/>
            <a:chExt cx="11460909" cy="21754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FDE9A3-E92B-46EA-A12C-A3BEBD093D96}"/>
                </a:ext>
              </a:extLst>
            </p:cNvPr>
            <p:cNvSpPr txBox="1"/>
            <p:nvPr/>
          </p:nvSpPr>
          <p:spPr>
            <a:xfrm>
              <a:off x="575803" y="482447"/>
              <a:ext cx="11460909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ea typeface="나눔스퀘어_ac ExtraBold" panose="020B0600000101010101" pitchFamily="50" charset="-127"/>
                </a:rPr>
                <a:t>Semantic Segmentation -  FCN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78FCCBD-553D-4085-8990-73D4CC3EB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332" y="1249992"/>
            <a:ext cx="11563616" cy="5385143"/>
          </a:xfrm>
        </p:spPr>
        <p:txBody>
          <a:bodyPr/>
          <a:lstStyle/>
          <a:p>
            <a:r>
              <a:rPr lang="en-US" altLang="ko-KR" spc="-100" dirty="0">
                <a:latin typeface="Arial" panose="020B0604020202020204" pitchFamily="34" charset="0"/>
                <a:cs typeface="Arial" panose="020B0604020202020204" pitchFamily="34" charset="0"/>
              </a:rPr>
              <a:t>Fully Convolutional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E3CC23-F7BA-4755-B3FD-6B5496F9A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519" y="1656768"/>
            <a:ext cx="8505241" cy="487800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AE37C1-CC52-47C0-9FFD-D4A2209C1592}"/>
              </a:ext>
            </a:extLst>
          </p:cNvPr>
          <p:cNvSpPr/>
          <p:nvPr/>
        </p:nvSpPr>
        <p:spPr>
          <a:xfrm>
            <a:off x="6429375" y="2266950"/>
            <a:ext cx="1171575" cy="781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28E2D-8659-4609-B24F-F4546635C847}"/>
              </a:ext>
            </a:extLst>
          </p:cNvPr>
          <p:cNvSpPr/>
          <p:nvPr/>
        </p:nvSpPr>
        <p:spPr>
          <a:xfrm>
            <a:off x="6619875" y="4847506"/>
            <a:ext cx="1171575" cy="781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42CBC8-C0EE-4028-9100-7A1EF7DFDEA9}"/>
              </a:ext>
            </a:extLst>
          </p:cNvPr>
          <p:cNvSpPr txBox="1"/>
          <p:nvPr/>
        </p:nvSpPr>
        <p:spPr>
          <a:xfrm>
            <a:off x="6177639" y="1909674"/>
            <a:ext cx="1955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Fully connected Layer</a:t>
            </a:r>
            <a:endParaRPr lang="ko-KR" altLang="en-US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DEB31-F50A-4561-AB84-7BD63CAC74DA}"/>
              </a:ext>
            </a:extLst>
          </p:cNvPr>
          <p:cNvSpPr txBox="1"/>
          <p:nvPr/>
        </p:nvSpPr>
        <p:spPr>
          <a:xfrm>
            <a:off x="1608167" y="2381250"/>
            <a:ext cx="1597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General CNN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FDD7D0-3793-4BE9-B4DD-6B7DE67A502D}"/>
              </a:ext>
            </a:extLst>
          </p:cNvPr>
          <p:cNvSpPr txBox="1"/>
          <p:nvPr/>
        </p:nvSpPr>
        <p:spPr>
          <a:xfrm>
            <a:off x="917400" y="484815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FCN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281FE-B320-4681-B954-DFEDE089BAD2}"/>
              </a:ext>
            </a:extLst>
          </p:cNvPr>
          <p:cNvSpPr txBox="1"/>
          <p:nvPr/>
        </p:nvSpPr>
        <p:spPr>
          <a:xfrm>
            <a:off x="5653764" y="5696616"/>
            <a:ext cx="2404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Fully Convolutional Network</a:t>
            </a:r>
            <a:endParaRPr lang="ko-KR" altLang="en-US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920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1" y="751559"/>
            <a:ext cx="10074849" cy="380122"/>
            <a:chOff x="575803" y="1747998"/>
            <a:chExt cx="11234970" cy="9099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78FCCBD-553D-4085-8990-73D4CC3EB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332" y="1249992"/>
            <a:ext cx="11563616" cy="5385143"/>
          </a:xfrm>
        </p:spPr>
        <p:txBody>
          <a:bodyPr/>
          <a:lstStyle/>
          <a:p>
            <a:r>
              <a:rPr lang="en-US" altLang="ko-KR" spc="-100" dirty="0">
                <a:latin typeface="Arial" panose="020B0604020202020204" pitchFamily="34" charset="0"/>
                <a:cs typeface="Arial" panose="020B0604020202020204" pitchFamily="34" charset="0"/>
              </a:rPr>
              <a:t>Fully Convolutional Network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53A5A72-A340-4172-BD7D-C5F94B9A308E}"/>
              </a:ext>
            </a:extLst>
          </p:cNvPr>
          <p:cNvGrpSpPr/>
          <p:nvPr/>
        </p:nvGrpSpPr>
        <p:grpSpPr>
          <a:xfrm>
            <a:off x="2640314" y="1844696"/>
            <a:ext cx="7146496" cy="3763312"/>
            <a:chOff x="1075710" y="1540891"/>
            <a:chExt cx="10032859" cy="5073760"/>
          </a:xfrm>
        </p:grpSpPr>
        <p:pic>
          <p:nvPicPr>
            <p:cNvPr id="2050" name="Picture 2" descr="https://miro.medium.com/max/700/1*KYhWzQ31KhQf1OUVZ72bGw.png">
              <a:extLst>
                <a:ext uri="{FF2B5EF4-FFF2-40B4-BE49-F238E27FC236}">
                  <a16:creationId xmlns:a16="http://schemas.microsoft.com/office/drawing/2014/main" id="{F75F999A-EC99-4BC9-9CB4-88EBB7699B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710" y="1540891"/>
              <a:ext cx="10032859" cy="5073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DBA833B-4374-4EA7-A45E-878CF909D5D0}"/>
                </a:ext>
              </a:extLst>
            </p:cNvPr>
            <p:cNvSpPr/>
            <p:nvPr/>
          </p:nvSpPr>
          <p:spPr>
            <a:xfrm>
              <a:off x="6096000" y="3714750"/>
              <a:ext cx="1516380" cy="982980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F79FFA2-547B-47F8-936E-B0EE3D266A75}"/>
              </a:ext>
            </a:extLst>
          </p:cNvPr>
          <p:cNvCxnSpPr/>
          <p:nvPr/>
        </p:nvCxnSpPr>
        <p:spPr>
          <a:xfrm>
            <a:off x="6746852" y="4276725"/>
            <a:ext cx="0" cy="159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013F89-386B-458B-A91E-48A980016EDC}"/>
              </a:ext>
            </a:extLst>
          </p:cNvPr>
          <p:cNvSpPr/>
          <p:nvPr/>
        </p:nvSpPr>
        <p:spPr>
          <a:xfrm>
            <a:off x="6328837" y="5978924"/>
            <a:ext cx="1935212" cy="7296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 1. </a:t>
            </a:r>
            <a:r>
              <a:rPr lang="en-US" altLang="ko-KR" dirty="0" err="1">
                <a:solidFill>
                  <a:schemeClr val="tx1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Upsampling</a:t>
            </a:r>
            <a:endParaRPr lang="en-US" altLang="ko-KR" dirty="0">
              <a:solidFill>
                <a:schemeClr val="tx1"/>
              </a:solidFill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 2. Combination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68B3E0-F10B-44B9-8488-677150C23D0C}"/>
              </a:ext>
            </a:extLst>
          </p:cNvPr>
          <p:cNvCxnSpPr/>
          <p:nvPr/>
        </p:nvCxnSpPr>
        <p:spPr>
          <a:xfrm flipV="1">
            <a:off x="7705725" y="5391150"/>
            <a:ext cx="0" cy="47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A30B8A-BF5B-4041-AD7C-2FE33FC84A82}"/>
              </a:ext>
            </a:extLst>
          </p:cNvPr>
          <p:cNvSpPr txBox="1"/>
          <p:nvPr/>
        </p:nvSpPr>
        <p:spPr>
          <a:xfrm>
            <a:off x="310331" y="222865"/>
            <a:ext cx="1027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solidFill>
                  <a:srgbClr val="1F497D">
                    <a:lumMod val="75000"/>
                  </a:srgb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나눔스퀘어_ac ExtraBold" panose="020B0600000101010101" pitchFamily="50" charset="-127"/>
              </a:rPr>
              <a:t>Semantic Segmentation -  FCN</a:t>
            </a:r>
          </a:p>
        </p:txBody>
      </p:sp>
    </p:spTree>
    <p:extLst>
      <p:ext uri="{BB962C8B-B14F-4D97-AF65-F5344CB8AC3E}">
        <p14:creationId xmlns:p14="http://schemas.microsoft.com/office/powerpoint/2010/main" val="2592342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10709</TotalTime>
  <Words>1695</Words>
  <Application>Microsoft Office PowerPoint</Application>
  <PresentationFormat>와이드스크린</PresentationFormat>
  <Paragraphs>562</Paragraphs>
  <Slides>49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3" baseType="lpstr">
      <vt:lpstr>나눔스퀘어_ac ExtraBold</vt:lpstr>
      <vt:lpstr>Cambria Math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Segmentation</dc:title>
  <dc:creator>김지호</dc:creator>
  <cp:lastModifiedBy>김다현(포항공과대학교 인공지능연구원 연구부)</cp:lastModifiedBy>
  <cp:revision>201</cp:revision>
  <dcterms:created xsi:type="dcterms:W3CDTF">2022-01-18T19:03:44Z</dcterms:created>
  <dcterms:modified xsi:type="dcterms:W3CDTF">2022-09-06T06:16:54Z</dcterms:modified>
</cp:coreProperties>
</file>